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2c029e10e43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c96dd9c8df46cc"/>
  </p:sldMasterIdLst>
  <p:sldIdLst>
    <p:sldId xmlns:r="http://schemas.openxmlformats.org/officeDocument/2006/relationships" id="256" r:id="R7310991a40a442ce"/>
    <p:sldId xmlns:r="http://schemas.openxmlformats.org/officeDocument/2006/relationships" id="257" r:id="R621e6c87ebef48b5"/>
    <p:sldId xmlns:r="http://schemas.openxmlformats.org/officeDocument/2006/relationships" id="258" r:id="R4e074dcf5b9c4b3b"/>
    <p:sldId xmlns:r="http://schemas.openxmlformats.org/officeDocument/2006/relationships" id="259" r:id="R284ad07c1e8e40cc"/>
    <p:sldId xmlns:r="http://schemas.openxmlformats.org/officeDocument/2006/relationships" id="260" r:id="Rbd760ded04384f53"/>
    <p:sldId xmlns:r="http://schemas.openxmlformats.org/officeDocument/2006/relationships" id="261" r:id="Rc19b777acb3e43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c96dd9c8df46cc" /><Relationship Type="http://schemas.openxmlformats.org/officeDocument/2006/relationships/slide" Target="/ppt/slides/slide1.xml" Id="R7310991a40a442ce" /><Relationship Type="http://schemas.openxmlformats.org/officeDocument/2006/relationships/slide" Target="/ppt/slides/slide2.xml" Id="R621e6c87ebef48b5" /><Relationship Type="http://schemas.openxmlformats.org/officeDocument/2006/relationships/slide" Target="/ppt/slides/slide3.xml" Id="R4e074dcf5b9c4b3b" /><Relationship Type="http://schemas.openxmlformats.org/officeDocument/2006/relationships/slide" Target="/ppt/slides/slide4.xml" Id="R284ad07c1e8e40cc" /><Relationship Type="http://schemas.openxmlformats.org/officeDocument/2006/relationships/slide" Target="/ppt/slides/slide5.xml" Id="Rbd760ded04384f53" /><Relationship Type="http://schemas.openxmlformats.org/officeDocument/2006/relationships/slide" Target="/ppt/slides/slide6.xml" Id="Rc19b777acb3e43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4de911bbaa49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a4422131a4e4d" /><Relationship Type="http://schemas.openxmlformats.org/officeDocument/2006/relationships/theme" Target="/ppt/slideMasters/theme/theme1.xml" Id="R1b1e171a1ed245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6a4422131a4e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97261a36847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e05f9866443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d9f62e0914b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4850bcf8146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7cc7b863940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f8b153ba940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NØSTEKAIEN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NØSTEKAIEN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NØSTEKAIEN HOLDING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NØSTEKAIEN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NØSTEKAIEN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NØSTEKAIEN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 SOLEVÅG BELLERBY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NØSTEKAIEN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Ny-Paradis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5230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923 075 100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NØSTEKAIEN HOLDING AS</a:t>
            </a:r>
          </a:p>
        </p:txBody>
      </p:sp>
    </p:spTree>
  </p:cSld>
  <p:clrMapOvr>
    <a:masterClrMapping xmlns:a="http://schemas.openxmlformats.org/drawingml/2006/main"/>
  </p:clrMapOvr>
</p:sld>
</file>