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5a416f57cb46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0565063e2e422f"/>
  </p:sldMasterIdLst>
  <p:sldIdLst>
    <p:sldId xmlns:r="http://schemas.openxmlformats.org/officeDocument/2006/relationships" id="256" r:id="R16b0187b6dc04c04"/>
    <p:sldId xmlns:r="http://schemas.openxmlformats.org/officeDocument/2006/relationships" id="257" r:id="Rf2aaa41374b84e57"/>
    <p:sldId xmlns:r="http://schemas.openxmlformats.org/officeDocument/2006/relationships" id="258" r:id="Raac76a67f218479c"/>
    <p:sldId xmlns:r="http://schemas.openxmlformats.org/officeDocument/2006/relationships" id="259" r:id="R300dd2e977254995"/>
    <p:sldId xmlns:r="http://schemas.openxmlformats.org/officeDocument/2006/relationships" id="260" r:id="R0ff83ca4bb96465d"/>
    <p:sldId xmlns:r="http://schemas.openxmlformats.org/officeDocument/2006/relationships" id="261" r:id="R3f92c6c2210148dc"/>
    <p:sldId xmlns:r="http://schemas.openxmlformats.org/officeDocument/2006/relationships" id="262" r:id="Re2ace0c4564f48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0565063e2e422f" /><Relationship Type="http://schemas.openxmlformats.org/officeDocument/2006/relationships/slide" Target="/ppt/slides/slide1.xml" Id="R16b0187b6dc04c04" /><Relationship Type="http://schemas.openxmlformats.org/officeDocument/2006/relationships/slide" Target="/ppt/slides/slide2.xml" Id="Rf2aaa41374b84e57" /><Relationship Type="http://schemas.openxmlformats.org/officeDocument/2006/relationships/slide" Target="/ppt/slides/slide3.xml" Id="Raac76a67f218479c" /><Relationship Type="http://schemas.openxmlformats.org/officeDocument/2006/relationships/slide" Target="/ppt/slides/slide4.xml" Id="R300dd2e977254995" /><Relationship Type="http://schemas.openxmlformats.org/officeDocument/2006/relationships/slide" Target="/ppt/slides/slide5.xml" Id="R0ff83ca4bb96465d" /><Relationship Type="http://schemas.openxmlformats.org/officeDocument/2006/relationships/slide" Target="/ppt/slides/slide6.xml" Id="R3f92c6c2210148dc" /><Relationship Type="http://schemas.openxmlformats.org/officeDocument/2006/relationships/slide" Target="/ppt/slides/slide7.xml" Id="Re2ace0c4564f48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bb199760941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073349dc94cc7" /><Relationship Type="http://schemas.openxmlformats.org/officeDocument/2006/relationships/theme" Target="/ppt/slideMasters/theme/theme1.xml" Id="R8223b5ffabf24e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3073349dc94c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3cfe292304a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426869ca746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5115cdf6f45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7c364473648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ca35c01324d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649e9422642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fc697af324a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STOREVARDEN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STOREVARDEN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STOREVARDEN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STOREVARDEN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STOREVARDEN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STOREVARDEN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434 973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325 786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−108 574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8 527 960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STOREVARDEN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VINGARD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STOREVARDEN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Rosenkrantz'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923 074 570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STOREVARDEN EIENDOM AS</a:t>
            </a:r>
          </a:p>
        </p:txBody>
      </p:sp>
    </p:spTree>
  </p:cSld>
  <p:clrMapOvr>
    <a:masterClrMapping xmlns:a="http://schemas.openxmlformats.org/drawingml/2006/main"/>
  </p:clrMapOvr>
</p:sld>
</file>