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b34076a52a47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a1fded356641c8"/>
  </p:sldMasterIdLst>
  <p:sldIdLst>
    <p:sldId xmlns:r="http://schemas.openxmlformats.org/officeDocument/2006/relationships" id="256" r:id="R7a75d18f8e2a44b0"/>
    <p:sldId xmlns:r="http://schemas.openxmlformats.org/officeDocument/2006/relationships" id="257" r:id="Rc77333ceed1a4cf5"/>
    <p:sldId xmlns:r="http://schemas.openxmlformats.org/officeDocument/2006/relationships" id="258" r:id="R77d6b5b7a0714c0b"/>
    <p:sldId xmlns:r="http://schemas.openxmlformats.org/officeDocument/2006/relationships" id="259" r:id="Rc74f5ebf15144abb"/>
    <p:sldId xmlns:r="http://schemas.openxmlformats.org/officeDocument/2006/relationships" id="260" r:id="Rc0dfa141ef324c0e"/>
    <p:sldId xmlns:r="http://schemas.openxmlformats.org/officeDocument/2006/relationships" id="261" r:id="R7be14b8b9bf14152"/>
    <p:sldId xmlns:r="http://schemas.openxmlformats.org/officeDocument/2006/relationships" id="262" r:id="R9b308849026941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1fded356641c8" /><Relationship Type="http://schemas.openxmlformats.org/officeDocument/2006/relationships/slide" Target="/ppt/slides/slide1.xml" Id="R7a75d18f8e2a44b0" /><Relationship Type="http://schemas.openxmlformats.org/officeDocument/2006/relationships/slide" Target="/ppt/slides/slide2.xml" Id="Rc77333ceed1a4cf5" /><Relationship Type="http://schemas.openxmlformats.org/officeDocument/2006/relationships/slide" Target="/ppt/slides/slide3.xml" Id="R77d6b5b7a0714c0b" /><Relationship Type="http://schemas.openxmlformats.org/officeDocument/2006/relationships/slide" Target="/ppt/slides/slide4.xml" Id="Rc74f5ebf15144abb" /><Relationship Type="http://schemas.openxmlformats.org/officeDocument/2006/relationships/slide" Target="/ppt/slides/slide5.xml" Id="Rc0dfa141ef324c0e" /><Relationship Type="http://schemas.openxmlformats.org/officeDocument/2006/relationships/slide" Target="/ppt/slides/slide6.xml" Id="R7be14b8b9bf14152" /><Relationship Type="http://schemas.openxmlformats.org/officeDocument/2006/relationships/slide" Target="/ppt/slides/slide7.xml" Id="R9b308849026941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dfabeafca44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478e84c304289" /><Relationship Type="http://schemas.openxmlformats.org/officeDocument/2006/relationships/theme" Target="/ppt/slideMasters/theme/theme1.xml" Id="R9fe9cd4906a54f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8478e84c30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244ff0d73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d4f951e2a4e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35b5bd40f46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e5900f50744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269f77f3b43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efe0e3f1d48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591138f9844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OBSTFELDER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OBSTFELDER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OBSTFELDER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OBSTFELDER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OBSTFELDER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OBSTFELDER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OBSTFELDER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OBSTFELDER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OBSTFELDER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923 073 582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OBSTFELDER INVEST AS</a:t>
            </a:r>
          </a:p>
        </p:txBody>
      </p:sp>
    </p:spTree>
  </p:cSld>
  <p:clrMapOvr>
    <a:masterClrMapping xmlns:a="http://schemas.openxmlformats.org/drawingml/2006/main"/>
  </p:clrMapOvr>
</p:sld>
</file>