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6081189e8546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923e75f62943d5"/>
  </p:sldMasterIdLst>
  <p:sldIdLst>
    <p:sldId xmlns:r="http://schemas.openxmlformats.org/officeDocument/2006/relationships" id="256" r:id="R4ba22baf3cca41a7"/>
    <p:sldId xmlns:r="http://schemas.openxmlformats.org/officeDocument/2006/relationships" id="257" r:id="R8de1279429b547d4"/>
    <p:sldId xmlns:r="http://schemas.openxmlformats.org/officeDocument/2006/relationships" id="258" r:id="R083273dd60784528"/>
    <p:sldId xmlns:r="http://schemas.openxmlformats.org/officeDocument/2006/relationships" id="259" r:id="R9ba60413ff9e43a0"/>
    <p:sldId xmlns:r="http://schemas.openxmlformats.org/officeDocument/2006/relationships" id="260" r:id="Rd622e3c383324931"/>
    <p:sldId xmlns:r="http://schemas.openxmlformats.org/officeDocument/2006/relationships" id="261" r:id="R6c5fc44f602a4602"/>
    <p:sldId xmlns:r="http://schemas.openxmlformats.org/officeDocument/2006/relationships" id="262" r:id="R4d1a4e32e87f41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23e75f62943d5" /><Relationship Type="http://schemas.openxmlformats.org/officeDocument/2006/relationships/slide" Target="/ppt/slides/slide1.xml" Id="R4ba22baf3cca41a7" /><Relationship Type="http://schemas.openxmlformats.org/officeDocument/2006/relationships/slide" Target="/ppt/slides/slide2.xml" Id="R8de1279429b547d4" /><Relationship Type="http://schemas.openxmlformats.org/officeDocument/2006/relationships/slide" Target="/ppt/slides/slide3.xml" Id="R083273dd60784528" /><Relationship Type="http://schemas.openxmlformats.org/officeDocument/2006/relationships/slide" Target="/ppt/slides/slide4.xml" Id="R9ba60413ff9e43a0" /><Relationship Type="http://schemas.openxmlformats.org/officeDocument/2006/relationships/slide" Target="/ppt/slides/slide5.xml" Id="Rd622e3c383324931" /><Relationship Type="http://schemas.openxmlformats.org/officeDocument/2006/relationships/slide" Target="/ppt/slides/slide6.xml" Id="R6c5fc44f602a4602" /><Relationship Type="http://schemas.openxmlformats.org/officeDocument/2006/relationships/slide" Target="/ppt/slides/slide7.xml" Id="R4d1a4e32e87f41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50d35a967242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5206426e34d79" /><Relationship Type="http://schemas.openxmlformats.org/officeDocument/2006/relationships/theme" Target="/ppt/slideMasters/theme/theme1.xml" Id="R25c98b0f1b1541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95206426e34d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bea327d524f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d4c581fe945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67a1459e643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ce3e1800349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99bc2954443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affe98a3749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d3a7833c647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JØRN HOLM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 HOLM AS ble etablert [år] og holder til i Storslett.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124 930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62 633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Olderskogen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9151 Storslett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post@jorn-holm.no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www.jorn-holm.no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923 073 434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HOLM AS</a:t>
            </a:r>
          </a:p>
        </p:txBody>
      </p:sp>
    </p:spTree>
  </p:cSld>
  <p:clrMapOvr>
    <a:masterClrMapping xmlns:a="http://schemas.openxmlformats.org/drawingml/2006/main"/>
  </p:clrMapOvr>
</p:sld>
</file>