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321bd096e642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276a933154ad6"/>
  </p:sldMasterIdLst>
  <p:sldIdLst>
    <p:sldId xmlns:r="http://schemas.openxmlformats.org/officeDocument/2006/relationships" id="256" r:id="R2d52f587bd3942fb"/>
    <p:sldId xmlns:r="http://schemas.openxmlformats.org/officeDocument/2006/relationships" id="257" r:id="R82609b41bd1b4b46"/>
    <p:sldId xmlns:r="http://schemas.openxmlformats.org/officeDocument/2006/relationships" id="258" r:id="Rbdf7df3a06f34bcf"/>
    <p:sldId xmlns:r="http://schemas.openxmlformats.org/officeDocument/2006/relationships" id="259" r:id="R3abdf44ef2814e21"/>
    <p:sldId xmlns:r="http://schemas.openxmlformats.org/officeDocument/2006/relationships" id="260" r:id="R05a154baee424bf6"/>
    <p:sldId xmlns:r="http://schemas.openxmlformats.org/officeDocument/2006/relationships" id="261" r:id="Rac2ba0d6d1194f06"/>
    <p:sldId xmlns:r="http://schemas.openxmlformats.org/officeDocument/2006/relationships" id="262" r:id="Ra12bb7afd91a4e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276a933154ad6" /><Relationship Type="http://schemas.openxmlformats.org/officeDocument/2006/relationships/slide" Target="/ppt/slides/slide1.xml" Id="R2d52f587bd3942fb" /><Relationship Type="http://schemas.openxmlformats.org/officeDocument/2006/relationships/slide" Target="/ppt/slides/slide2.xml" Id="R82609b41bd1b4b46" /><Relationship Type="http://schemas.openxmlformats.org/officeDocument/2006/relationships/slide" Target="/ppt/slides/slide3.xml" Id="Rbdf7df3a06f34bcf" /><Relationship Type="http://schemas.openxmlformats.org/officeDocument/2006/relationships/slide" Target="/ppt/slides/slide4.xml" Id="R3abdf44ef2814e21" /><Relationship Type="http://schemas.openxmlformats.org/officeDocument/2006/relationships/slide" Target="/ppt/slides/slide5.xml" Id="R05a154baee424bf6" /><Relationship Type="http://schemas.openxmlformats.org/officeDocument/2006/relationships/slide" Target="/ppt/slides/slide6.xml" Id="Rac2ba0d6d1194f06" /><Relationship Type="http://schemas.openxmlformats.org/officeDocument/2006/relationships/slide" Target="/ppt/slides/slide7.xml" Id="Ra12bb7afd91a4e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b9528eb5b4c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713cfbcc2483d" /><Relationship Type="http://schemas.openxmlformats.org/officeDocument/2006/relationships/theme" Target="/ppt/slideMasters/theme/theme1.xml" Id="Re31d419a6ba7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1713cfbcc248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92e6ef7ef4e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fdb603384e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986b7fb2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ecc62c2fd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03a7827ee46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589b43eeb4c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d7c12bd524e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 GUNNAR ANGAARD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GUNNAR ANGAARD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2 732 891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542 528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2 236 409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ANGAARD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923 065 490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 GUNNAR ANGAARD AS</a:t>
            </a:r>
          </a:p>
        </p:txBody>
      </p:sp>
    </p:spTree>
  </p:cSld>
  <p:clrMapOvr>
    <a:masterClrMapping xmlns:a="http://schemas.openxmlformats.org/drawingml/2006/main"/>
  </p:clrMapOvr>
</p:sld>
</file>