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ed879d2ab4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5ac9b6ca8415c"/>
  </p:sldMasterIdLst>
  <p:sldIdLst>
    <p:sldId xmlns:r="http://schemas.openxmlformats.org/officeDocument/2006/relationships" id="256" r:id="R7e07334e65af4a4d"/>
    <p:sldId xmlns:r="http://schemas.openxmlformats.org/officeDocument/2006/relationships" id="257" r:id="R4b244d9dd8cb4fc4"/>
    <p:sldId xmlns:r="http://schemas.openxmlformats.org/officeDocument/2006/relationships" id="258" r:id="Rba8508cc6d414092"/>
    <p:sldId xmlns:r="http://schemas.openxmlformats.org/officeDocument/2006/relationships" id="259" r:id="R6fa730a1587d4d99"/>
    <p:sldId xmlns:r="http://schemas.openxmlformats.org/officeDocument/2006/relationships" id="260" r:id="R3df87fc7c3d542a9"/>
    <p:sldId xmlns:r="http://schemas.openxmlformats.org/officeDocument/2006/relationships" id="261" r:id="Re44a65514c9b46b8"/>
    <p:sldId xmlns:r="http://schemas.openxmlformats.org/officeDocument/2006/relationships" id="262" r:id="Rf73e8feb316e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5ac9b6ca8415c" /><Relationship Type="http://schemas.openxmlformats.org/officeDocument/2006/relationships/slide" Target="/ppt/slides/slide1.xml" Id="R7e07334e65af4a4d" /><Relationship Type="http://schemas.openxmlformats.org/officeDocument/2006/relationships/slide" Target="/ppt/slides/slide2.xml" Id="R4b244d9dd8cb4fc4" /><Relationship Type="http://schemas.openxmlformats.org/officeDocument/2006/relationships/slide" Target="/ppt/slides/slide3.xml" Id="Rba8508cc6d414092" /><Relationship Type="http://schemas.openxmlformats.org/officeDocument/2006/relationships/slide" Target="/ppt/slides/slide4.xml" Id="R6fa730a1587d4d99" /><Relationship Type="http://schemas.openxmlformats.org/officeDocument/2006/relationships/slide" Target="/ppt/slides/slide5.xml" Id="R3df87fc7c3d542a9" /><Relationship Type="http://schemas.openxmlformats.org/officeDocument/2006/relationships/slide" Target="/ppt/slides/slide6.xml" Id="Re44a65514c9b46b8" /><Relationship Type="http://schemas.openxmlformats.org/officeDocument/2006/relationships/slide" Target="/ppt/slides/slide7.xml" Id="Rf73e8feb316e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a5374107e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2a9338772432d" /><Relationship Type="http://schemas.openxmlformats.org/officeDocument/2006/relationships/theme" Target="/ppt/slideMasters/theme/theme1.xml" Id="R41a0ff98a67442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2a9338772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62bfb5d03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78c714116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f9cb74059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51f462508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9e8a40bad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9daab6b08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4e40500f54e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JACOBSEN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JACOBSEN ENTREPRENØR AS ble etablert [år] og holder til i Ramnes.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17 910 496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−871 690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AUEN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JACOBSEN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JACOBSEN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Tinghaugveien 657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3175 Ramnes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923 060 146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JACOBSEN ENTREPRENØR AS</a:t>
            </a:r>
          </a:p>
        </p:txBody>
      </p:sp>
    </p:spTree>
  </p:cSld>
  <p:clrMapOvr>
    <a:masterClrMapping xmlns:a="http://schemas.openxmlformats.org/drawingml/2006/main"/>
  </p:clrMapOvr>
</p:sld>
</file>