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aba9b58c5545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99ad668afa42cc"/>
  </p:sldMasterIdLst>
  <p:sldIdLst>
    <p:sldId xmlns:r="http://schemas.openxmlformats.org/officeDocument/2006/relationships" id="256" r:id="R7b51da926e6d4dcb"/>
    <p:sldId xmlns:r="http://schemas.openxmlformats.org/officeDocument/2006/relationships" id="257" r:id="Rd33270f43f7548f3"/>
    <p:sldId xmlns:r="http://schemas.openxmlformats.org/officeDocument/2006/relationships" id="258" r:id="R0048da9e958046bb"/>
    <p:sldId xmlns:r="http://schemas.openxmlformats.org/officeDocument/2006/relationships" id="259" r:id="Raf2c0c9bb1284f3e"/>
    <p:sldId xmlns:r="http://schemas.openxmlformats.org/officeDocument/2006/relationships" id="260" r:id="Rf71c2f80f0ff4474"/>
    <p:sldId xmlns:r="http://schemas.openxmlformats.org/officeDocument/2006/relationships" id="261" r:id="Rb7e4005acf6c488c"/>
    <p:sldId xmlns:r="http://schemas.openxmlformats.org/officeDocument/2006/relationships" id="262" r:id="R5eb52dd398be4f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99ad668afa42cc" /><Relationship Type="http://schemas.openxmlformats.org/officeDocument/2006/relationships/slide" Target="/ppt/slides/slide1.xml" Id="R7b51da926e6d4dcb" /><Relationship Type="http://schemas.openxmlformats.org/officeDocument/2006/relationships/slide" Target="/ppt/slides/slide2.xml" Id="Rd33270f43f7548f3" /><Relationship Type="http://schemas.openxmlformats.org/officeDocument/2006/relationships/slide" Target="/ppt/slides/slide3.xml" Id="R0048da9e958046bb" /><Relationship Type="http://schemas.openxmlformats.org/officeDocument/2006/relationships/slide" Target="/ppt/slides/slide4.xml" Id="Raf2c0c9bb1284f3e" /><Relationship Type="http://schemas.openxmlformats.org/officeDocument/2006/relationships/slide" Target="/ppt/slides/slide5.xml" Id="Rf71c2f80f0ff4474" /><Relationship Type="http://schemas.openxmlformats.org/officeDocument/2006/relationships/slide" Target="/ppt/slides/slide6.xml" Id="Rb7e4005acf6c488c" /><Relationship Type="http://schemas.openxmlformats.org/officeDocument/2006/relationships/slide" Target="/ppt/slides/slide7.xml" Id="R5eb52dd398be4f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e87434f33740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7a272f6d4847e0" /><Relationship Type="http://schemas.openxmlformats.org/officeDocument/2006/relationships/theme" Target="/ppt/slideMasters/theme/theme1.xml" Id="Rf110d72fcdbf4c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7a272f6d4847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89f46c8baa49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78027319c344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19dc8771842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0ac383b25847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815816780b4d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78fb4fb93f46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0cfbf46db045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JACOBSEN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JACOBSEN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ENTREPRENØR AS ble etablert [år] og holder til i Ramnes.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JACOBSEN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JACOBSEN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JACOBSEN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19 625 410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279 868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42 252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1 119 130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7 074 373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JACOBSEN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AUEN HALVOR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MATHIAS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 JACOBSEN HOLDING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JACOBSEN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Tinghaugveien 657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3175 Ramnes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923 060 146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JACOBSEN ENTREPRENØR AS</a:t>
            </a:r>
          </a:p>
        </p:txBody>
      </p:sp>
    </p:spTree>
  </p:cSld>
  <p:clrMapOvr>
    <a:masterClrMapping xmlns:a="http://schemas.openxmlformats.org/drawingml/2006/main"/>
  </p:clrMapOvr>
</p:sld>
</file>