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8a6893049d4f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92be2343a347ca"/>
  </p:sldMasterIdLst>
  <p:sldIdLst>
    <p:sldId xmlns:r="http://schemas.openxmlformats.org/officeDocument/2006/relationships" id="256" r:id="R174105827020438c"/>
    <p:sldId xmlns:r="http://schemas.openxmlformats.org/officeDocument/2006/relationships" id="257" r:id="R55226911f9be4925"/>
    <p:sldId xmlns:r="http://schemas.openxmlformats.org/officeDocument/2006/relationships" id="258" r:id="R372ceb90e0f2474a"/>
    <p:sldId xmlns:r="http://schemas.openxmlformats.org/officeDocument/2006/relationships" id="259" r:id="R10c7049d95b04d04"/>
    <p:sldId xmlns:r="http://schemas.openxmlformats.org/officeDocument/2006/relationships" id="260" r:id="R92aa7f969f89435f"/>
    <p:sldId xmlns:r="http://schemas.openxmlformats.org/officeDocument/2006/relationships" id="261" r:id="R1329624d1e714a79"/>
    <p:sldId xmlns:r="http://schemas.openxmlformats.org/officeDocument/2006/relationships" id="262" r:id="R5be661116bc841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2be2343a347ca" /><Relationship Type="http://schemas.openxmlformats.org/officeDocument/2006/relationships/slide" Target="/ppt/slides/slide1.xml" Id="R174105827020438c" /><Relationship Type="http://schemas.openxmlformats.org/officeDocument/2006/relationships/slide" Target="/ppt/slides/slide2.xml" Id="R55226911f9be4925" /><Relationship Type="http://schemas.openxmlformats.org/officeDocument/2006/relationships/slide" Target="/ppt/slides/slide3.xml" Id="R372ceb90e0f2474a" /><Relationship Type="http://schemas.openxmlformats.org/officeDocument/2006/relationships/slide" Target="/ppt/slides/slide4.xml" Id="R10c7049d95b04d04" /><Relationship Type="http://schemas.openxmlformats.org/officeDocument/2006/relationships/slide" Target="/ppt/slides/slide5.xml" Id="R92aa7f969f89435f" /><Relationship Type="http://schemas.openxmlformats.org/officeDocument/2006/relationships/slide" Target="/ppt/slides/slide6.xml" Id="R1329624d1e714a79" /><Relationship Type="http://schemas.openxmlformats.org/officeDocument/2006/relationships/slide" Target="/ppt/slides/slide7.xml" Id="R5be661116bc841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d1f70133ee47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903e611844fe7" /><Relationship Type="http://schemas.openxmlformats.org/officeDocument/2006/relationships/theme" Target="/ppt/slideMasters/theme/theme1.xml" Id="R42080d1e844c48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b903e611844f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af029fcc648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1f4420dd34e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0db5bc4dc4b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6a56775d840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0050fb2004f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18641ffd347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09f2a77874b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TION HOLDING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806 844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1 169 817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KRISTIN SKOGLUND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THOMAS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Ridderhatten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923 048 472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TION HOLDING AS</a:t>
            </a:r>
          </a:p>
        </p:txBody>
      </p:sp>
    </p:spTree>
  </p:cSld>
  <p:clrMapOvr>
    <a:masterClrMapping xmlns:a="http://schemas.openxmlformats.org/drawingml/2006/main"/>
  </p:clrMapOvr>
</p:sld>
</file>