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c7e3433abe43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d7eb4ed22942ce"/>
  </p:sldMasterIdLst>
  <p:sldIdLst>
    <p:sldId xmlns:r="http://schemas.openxmlformats.org/officeDocument/2006/relationships" id="256" r:id="Rfa05c6e19fd94b4d"/>
    <p:sldId xmlns:r="http://schemas.openxmlformats.org/officeDocument/2006/relationships" id="257" r:id="R7dc8eb551e1b4d67"/>
    <p:sldId xmlns:r="http://schemas.openxmlformats.org/officeDocument/2006/relationships" id="258" r:id="R1d0cdb0d6bcb4f6c"/>
    <p:sldId xmlns:r="http://schemas.openxmlformats.org/officeDocument/2006/relationships" id="259" r:id="R29acb1c51eef4e27"/>
    <p:sldId xmlns:r="http://schemas.openxmlformats.org/officeDocument/2006/relationships" id="260" r:id="R4731964172304f2b"/>
    <p:sldId xmlns:r="http://schemas.openxmlformats.org/officeDocument/2006/relationships" id="261" r:id="R81d608c826d34b1b"/>
    <p:sldId xmlns:r="http://schemas.openxmlformats.org/officeDocument/2006/relationships" id="262" r:id="R5d2564e5fc394b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d7eb4ed22942ce" /><Relationship Type="http://schemas.openxmlformats.org/officeDocument/2006/relationships/slide" Target="/ppt/slides/slide1.xml" Id="Rfa05c6e19fd94b4d" /><Relationship Type="http://schemas.openxmlformats.org/officeDocument/2006/relationships/slide" Target="/ppt/slides/slide2.xml" Id="R7dc8eb551e1b4d67" /><Relationship Type="http://schemas.openxmlformats.org/officeDocument/2006/relationships/slide" Target="/ppt/slides/slide3.xml" Id="R1d0cdb0d6bcb4f6c" /><Relationship Type="http://schemas.openxmlformats.org/officeDocument/2006/relationships/slide" Target="/ppt/slides/slide4.xml" Id="R29acb1c51eef4e27" /><Relationship Type="http://schemas.openxmlformats.org/officeDocument/2006/relationships/slide" Target="/ppt/slides/slide5.xml" Id="R4731964172304f2b" /><Relationship Type="http://schemas.openxmlformats.org/officeDocument/2006/relationships/slide" Target="/ppt/slides/slide6.xml" Id="R81d608c826d34b1b" /><Relationship Type="http://schemas.openxmlformats.org/officeDocument/2006/relationships/slide" Target="/ppt/slides/slide7.xml" Id="R5d2564e5fc394b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57da8225e841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5955fec29480c" /><Relationship Type="http://schemas.openxmlformats.org/officeDocument/2006/relationships/theme" Target="/ppt/slideMasters/theme/theme1.xml" Id="R4754bdffadc344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a5955fec2948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c6262bce148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83778419d47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e5683d8fc43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c2645685541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6836ef5c048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dedfcdaad41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f3821904a41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FAUSTUS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FAUSTUS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1 335 100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1 606 164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OVERÅ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Monica Overå, Løvsangerveien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1448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923 048 324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FAUSTUS AS</a:t>
            </a:r>
          </a:p>
        </p:txBody>
      </p:sp>
    </p:spTree>
  </p:cSld>
  <p:clrMapOvr>
    <a:masterClrMapping xmlns:a="http://schemas.openxmlformats.org/drawingml/2006/main"/>
  </p:clrMapOvr>
</p:sld>
</file>