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cd4ddc55241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fc256499814a10"/>
  </p:sldMasterIdLst>
  <p:sldIdLst>
    <p:sldId xmlns:r="http://schemas.openxmlformats.org/officeDocument/2006/relationships" id="256" r:id="R9285ed2b6f9a490d"/>
    <p:sldId xmlns:r="http://schemas.openxmlformats.org/officeDocument/2006/relationships" id="257" r:id="R51fef967d33b4d57"/>
    <p:sldId xmlns:r="http://schemas.openxmlformats.org/officeDocument/2006/relationships" id="258" r:id="R8d742666a00c40b9"/>
    <p:sldId xmlns:r="http://schemas.openxmlformats.org/officeDocument/2006/relationships" id="259" r:id="R4681878a541f4711"/>
    <p:sldId xmlns:r="http://schemas.openxmlformats.org/officeDocument/2006/relationships" id="260" r:id="R6947337aba6042df"/>
    <p:sldId xmlns:r="http://schemas.openxmlformats.org/officeDocument/2006/relationships" id="261" r:id="R3058999733234807"/>
    <p:sldId xmlns:r="http://schemas.openxmlformats.org/officeDocument/2006/relationships" id="262" r:id="R40f2fd07f47849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c256499814a10" /><Relationship Type="http://schemas.openxmlformats.org/officeDocument/2006/relationships/slide" Target="/ppt/slides/slide1.xml" Id="R9285ed2b6f9a490d" /><Relationship Type="http://schemas.openxmlformats.org/officeDocument/2006/relationships/slide" Target="/ppt/slides/slide2.xml" Id="R51fef967d33b4d57" /><Relationship Type="http://schemas.openxmlformats.org/officeDocument/2006/relationships/slide" Target="/ppt/slides/slide3.xml" Id="R8d742666a00c40b9" /><Relationship Type="http://schemas.openxmlformats.org/officeDocument/2006/relationships/slide" Target="/ppt/slides/slide4.xml" Id="R4681878a541f4711" /><Relationship Type="http://schemas.openxmlformats.org/officeDocument/2006/relationships/slide" Target="/ppt/slides/slide5.xml" Id="R6947337aba6042df" /><Relationship Type="http://schemas.openxmlformats.org/officeDocument/2006/relationships/slide" Target="/ppt/slides/slide6.xml" Id="R3058999733234807" /><Relationship Type="http://schemas.openxmlformats.org/officeDocument/2006/relationships/slide" Target="/ppt/slides/slide7.xml" Id="R40f2fd07f47849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d3fff4e95d45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1079794484d6e" /><Relationship Type="http://schemas.openxmlformats.org/officeDocument/2006/relationships/theme" Target="/ppt/slideMasters/theme/theme1.xml" Id="Ree4f90c1d94b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5107979448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b96ba46e845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6d919f0fa47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1310e8d434f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9335605c146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d559bdc874e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475e4f430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4eac56060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HELTNEELVA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HELTNEELVA KRAFT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−324 770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1 414 523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EGSET TONE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HELTNE PER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6104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923 038 043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