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d5f2719e8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f30ab9dff405f"/>
  </p:sldMasterIdLst>
  <p:sldIdLst>
    <p:sldId xmlns:r="http://schemas.openxmlformats.org/officeDocument/2006/relationships" id="256" r:id="R68ef3ddc9e644f74"/>
    <p:sldId xmlns:r="http://schemas.openxmlformats.org/officeDocument/2006/relationships" id="257" r:id="Rba5e5cad7cc5452b"/>
    <p:sldId xmlns:r="http://schemas.openxmlformats.org/officeDocument/2006/relationships" id="258" r:id="Rd79ab9793141479c"/>
    <p:sldId xmlns:r="http://schemas.openxmlformats.org/officeDocument/2006/relationships" id="259" r:id="Rc8958f51b2ee48a8"/>
    <p:sldId xmlns:r="http://schemas.openxmlformats.org/officeDocument/2006/relationships" id="260" r:id="R9151b5993117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f30ab9dff405f" /><Relationship Type="http://schemas.openxmlformats.org/officeDocument/2006/relationships/slide" Target="/ppt/slides/slide1.xml" Id="R68ef3ddc9e644f74" /><Relationship Type="http://schemas.openxmlformats.org/officeDocument/2006/relationships/slide" Target="/ppt/slides/slide2.xml" Id="Rba5e5cad7cc5452b" /><Relationship Type="http://schemas.openxmlformats.org/officeDocument/2006/relationships/slide" Target="/ppt/slides/slide3.xml" Id="Rd79ab9793141479c" /><Relationship Type="http://schemas.openxmlformats.org/officeDocument/2006/relationships/slide" Target="/ppt/slides/slide4.xml" Id="Rc8958f51b2ee48a8" /><Relationship Type="http://schemas.openxmlformats.org/officeDocument/2006/relationships/slide" Target="/ppt/slides/slide5.xml" Id="R9151b5993117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8447c165b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a5db09a5c4dd3" /><Relationship Type="http://schemas.openxmlformats.org/officeDocument/2006/relationships/theme" Target="/ppt/slideMasters/theme/theme1.xml" Id="Rea900f85cd9e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a5db09a5c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ca3ee88dc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c53301c26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52e17f2c3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d182fbe64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6236ad4fb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ALVER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923 037 527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ENTREPRENØR AS</a:t>
            </a:r>
          </a:p>
        </p:txBody>
      </p:sp>
    </p:spTree>
  </p:cSld>
  <p:clrMapOvr>
    <a:masterClrMapping xmlns:a="http://schemas.openxmlformats.org/drawingml/2006/main"/>
  </p:clrMapOvr>
</p:sld>
</file>