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b94d9a9f39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1a651b43d4a6b"/>
  </p:sldMasterIdLst>
  <p:sldIdLst>
    <p:sldId xmlns:r="http://schemas.openxmlformats.org/officeDocument/2006/relationships" id="256" r:id="R0da564dd56d64d5f"/>
    <p:sldId xmlns:r="http://schemas.openxmlformats.org/officeDocument/2006/relationships" id="257" r:id="R42bcceb792864bde"/>
    <p:sldId xmlns:r="http://schemas.openxmlformats.org/officeDocument/2006/relationships" id="258" r:id="Rb2a8cda19ce74dc1"/>
    <p:sldId xmlns:r="http://schemas.openxmlformats.org/officeDocument/2006/relationships" id="259" r:id="R332f5cbe2d1e438a"/>
    <p:sldId xmlns:r="http://schemas.openxmlformats.org/officeDocument/2006/relationships" id="260" r:id="Re7764baebbc14391"/>
    <p:sldId xmlns:r="http://schemas.openxmlformats.org/officeDocument/2006/relationships" id="261" r:id="R60233a6d270845c8"/>
    <p:sldId xmlns:r="http://schemas.openxmlformats.org/officeDocument/2006/relationships" id="262" r:id="Ra943c12e339d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1a651b43d4a6b" /><Relationship Type="http://schemas.openxmlformats.org/officeDocument/2006/relationships/slide" Target="/ppt/slides/slide1.xml" Id="R0da564dd56d64d5f" /><Relationship Type="http://schemas.openxmlformats.org/officeDocument/2006/relationships/slide" Target="/ppt/slides/slide2.xml" Id="R42bcceb792864bde" /><Relationship Type="http://schemas.openxmlformats.org/officeDocument/2006/relationships/slide" Target="/ppt/slides/slide3.xml" Id="Rb2a8cda19ce74dc1" /><Relationship Type="http://schemas.openxmlformats.org/officeDocument/2006/relationships/slide" Target="/ppt/slides/slide4.xml" Id="R332f5cbe2d1e438a" /><Relationship Type="http://schemas.openxmlformats.org/officeDocument/2006/relationships/slide" Target="/ppt/slides/slide5.xml" Id="Re7764baebbc14391" /><Relationship Type="http://schemas.openxmlformats.org/officeDocument/2006/relationships/slide" Target="/ppt/slides/slide6.xml" Id="R60233a6d270845c8" /><Relationship Type="http://schemas.openxmlformats.org/officeDocument/2006/relationships/slide" Target="/ppt/slides/slide7.xml" Id="Ra943c12e339d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f02b19a54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e022e703c4c6b" /><Relationship Type="http://schemas.openxmlformats.org/officeDocument/2006/relationships/theme" Target="/ppt/slideMasters/theme/theme1.xml" Id="R63f615d10d6347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e022e703c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01416140a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145b96f1b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a8c059f2b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337d788f841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fe135ff98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b0d70158d4b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178713f43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BOLLMANNLEKNES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BOLLMANNLEKNES INVEST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 HELGA BOLLMANN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923 035 591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BOLLMANNLEKNES INVEST AS</a:t>
            </a:r>
          </a:p>
        </p:txBody>
      </p:sp>
    </p:spTree>
  </p:cSld>
  <p:clrMapOvr>
    <a:masterClrMapping xmlns:a="http://schemas.openxmlformats.org/drawingml/2006/main"/>
  </p:clrMapOvr>
</p:sld>
</file>