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1250027604a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5f5d8fa7044ef"/>
  </p:sldMasterIdLst>
  <p:sldIdLst>
    <p:sldId xmlns:r="http://schemas.openxmlformats.org/officeDocument/2006/relationships" id="256" r:id="R97fea79aa43b408e"/>
    <p:sldId xmlns:r="http://schemas.openxmlformats.org/officeDocument/2006/relationships" id="257" r:id="R1d972bd7d3644985"/>
    <p:sldId xmlns:r="http://schemas.openxmlformats.org/officeDocument/2006/relationships" id="258" r:id="R8f9d1c03ba09414e"/>
    <p:sldId xmlns:r="http://schemas.openxmlformats.org/officeDocument/2006/relationships" id="259" r:id="R535827d2b9984ae5"/>
    <p:sldId xmlns:r="http://schemas.openxmlformats.org/officeDocument/2006/relationships" id="260" r:id="R4a79fb63560f44be"/>
    <p:sldId xmlns:r="http://schemas.openxmlformats.org/officeDocument/2006/relationships" id="261" r:id="R814ab008f5714d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5f5d8fa7044ef" /><Relationship Type="http://schemas.openxmlformats.org/officeDocument/2006/relationships/slide" Target="/ppt/slides/slide1.xml" Id="R97fea79aa43b408e" /><Relationship Type="http://schemas.openxmlformats.org/officeDocument/2006/relationships/slide" Target="/ppt/slides/slide2.xml" Id="R1d972bd7d3644985" /><Relationship Type="http://schemas.openxmlformats.org/officeDocument/2006/relationships/slide" Target="/ppt/slides/slide3.xml" Id="R8f9d1c03ba09414e" /><Relationship Type="http://schemas.openxmlformats.org/officeDocument/2006/relationships/slide" Target="/ppt/slides/slide4.xml" Id="R535827d2b9984ae5" /><Relationship Type="http://schemas.openxmlformats.org/officeDocument/2006/relationships/slide" Target="/ppt/slides/slide5.xml" Id="R4a79fb63560f44be" /><Relationship Type="http://schemas.openxmlformats.org/officeDocument/2006/relationships/slide" Target="/ppt/slides/slide6.xml" Id="R814ab008f5714d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44ddbf9571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1a4a1fa97492a" /><Relationship Type="http://schemas.openxmlformats.org/officeDocument/2006/relationships/theme" Target="/ppt/slideMasters/theme/theme1.xml" Id="R22775a39087045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f1a4a1fa9749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11651d21145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c527625a9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b080b63bd4b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e7cf6b33841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fd4cdd35d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1a5841b3346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FORCES DC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FORCES DC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FORCES DC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FORCES DC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FORCES DC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FORCES DC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FORCES DC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923 034 714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FORCES DC AS</a:t>
            </a:r>
          </a:p>
        </p:txBody>
      </p:sp>
    </p:spTree>
  </p:cSld>
  <p:clrMapOvr>
    <a:masterClrMapping xmlns:a="http://schemas.openxmlformats.org/drawingml/2006/main"/>
  </p:clrMapOvr>
</p:sld>
</file>