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c1f646e42e41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37119e0de674fe6"/>
  </p:sldMasterIdLst>
  <p:sldIdLst>
    <p:sldId xmlns:r="http://schemas.openxmlformats.org/officeDocument/2006/relationships" id="256" r:id="Rb46c06f9845244b3"/>
    <p:sldId xmlns:r="http://schemas.openxmlformats.org/officeDocument/2006/relationships" id="257" r:id="R6bfe0810fc4e4933"/>
    <p:sldId xmlns:r="http://schemas.openxmlformats.org/officeDocument/2006/relationships" id="258" r:id="Reb91ce9030a84e81"/>
    <p:sldId xmlns:r="http://schemas.openxmlformats.org/officeDocument/2006/relationships" id="259" r:id="R480cb67827914a63"/>
    <p:sldId xmlns:r="http://schemas.openxmlformats.org/officeDocument/2006/relationships" id="260" r:id="Rce1336b4cb1748e2"/>
    <p:sldId xmlns:r="http://schemas.openxmlformats.org/officeDocument/2006/relationships" id="261" r:id="R260a3c5954814a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7119e0de674fe6" /><Relationship Type="http://schemas.openxmlformats.org/officeDocument/2006/relationships/slide" Target="/ppt/slides/slide1.xml" Id="Rb46c06f9845244b3" /><Relationship Type="http://schemas.openxmlformats.org/officeDocument/2006/relationships/slide" Target="/ppt/slides/slide2.xml" Id="R6bfe0810fc4e4933" /><Relationship Type="http://schemas.openxmlformats.org/officeDocument/2006/relationships/slide" Target="/ppt/slides/slide3.xml" Id="Reb91ce9030a84e81" /><Relationship Type="http://schemas.openxmlformats.org/officeDocument/2006/relationships/slide" Target="/ppt/slides/slide4.xml" Id="R480cb67827914a63" /><Relationship Type="http://schemas.openxmlformats.org/officeDocument/2006/relationships/slide" Target="/ppt/slides/slide5.xml" Id="Rce1336b4cb1748e2" /><Relationship Type="http://schemas.openxmlformats.org/officeDocument/2006/relationships/slide" Target="/ppt/slides/slide6.xml" Id="R260a3c5954814a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51d8ca2bbe49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91fb09041b42dd" /><Relationship Type="http://schemas.openxmlformats.org/officeDocument/2006/relationships/theme" Target="/ppt/slideMasters/theme/theme1.xml" Id="R10f98cde2ab341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91fb09041b42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202d63de354f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7921c1b7d4e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d2a46583748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53e2ac9d6e44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3bb5c99a649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31c95e6ca4b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DESIGN CENTER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DESIGN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DESIGN CENTER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DESIGN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DESIGN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DESIGN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213 052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−1 146 187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−891 983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−871 983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442 200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DESIGN CENTER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923 027 432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DESIGN CENTER AS</a:t>
            </a:r>
          </a:p>
        </p:txBody>
      </p:sp>
    </p:spTree>
  </p:cSld>
  <p:clrMapOvr>
    <a:masterClrMapping xmlns:a="http://schemas.openxmlformats.org/drawingml/2006/main"/>
  </p:clrMapOvr>
</p:sld>
</file>