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ff5358c1e949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97b57c3e064da4"/>
  </p:sldMasterIdLst>
  <p:sldIdLst>
    <p:sldId xmlns:r="http://schemas.openxmlformats.org/officeDocument/2006/relationships" id="256" r:id="R9fe5a247343449a9"/>
    <p:sldId xmlns:r="http://schemas.openxmlformats.org/officeDocument/2006/relationships" id="257" r:id="Rd8717788188e4b76"/>
    <p:sldId xmlns:r="http://schemas.openxmlformats.org/officeDocument/2006/relationships" id="258" r:id="R3d220c12f4a746a0"/>
    <p:sldId xmlns:r="http://schemas.openxmlformats.org/officeDocument/2006/relationships" id="259" r:id="R5829775ef992470a"/>
    <p:sldId xmlns:r="http://schemas.openxmlformats.org/officeDocument/2006/relationships" id="260" r:id="R936b1a0628004323"/>
    <p:sldId xmlns:r="http://schemas.openxmlformats.org/officeDocument/2006/relationships" id="261" r:id="Rec962997d1db4577"/>
    <p:sldId xmlns:r="http://schemas.openxmlformats.org/officeDocument/2006/relationships" id="262" r:id="R3cb124b7eecd4f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97b57c3e064da4" /><Relationship Type="http://schemas.openxmlformats.org/officeDocument/2006/relationships/slide" Target="/ppt/slides/slide1.xml" Id="R9fe5a247343449a9" /><Relationship Type="http://schemas.openxmlformats.org/officeDocument/2006/relationships/slide" Target="/ppt/slides/slide2.xml" Id="Rd8717788188e4b76" /><Relationship Type="http://schemas.openxmlformats.org/officeDocument/2006/relationships/slide" Target="/ppt/slides/slide3.xml" Id="R3d220c12f4a746a0" /><Relationship Type="http://schemas.openxmlformats.org/officeDocument/2006/relationships/slide" Target="/ppt/slides/slide4.xml" Id="R5829775ef992470a" /><Relationship Type="http://schemas.openxmlformats.org/officeDocument/2006/relationships/slide" Target="/ppt/slides/slide5.xml" Id="R936b1a0628004323" /><Relationship Type="http://schemas.openxmlformats.org/officeDocument/2006/relationships/slide" Target="/ppt/slides/slide6.xml" Id="Rec962997d1db4577" /><Relationship Type="http://schemas.openxmlformats.org/officeDocument/2006/relationships/slide" Target="/ppt/slides/slide7.xml" Id="R3cb124b7eecd4f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026f7d5a44e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c9c2e33464a0a" /><Relationship Type="http://schemas.openxmlformats.org/officeDocument/2006/relationships/theme" Target="/ppt/slideMasters/theme/theme1.xml" Id="Rcf951fec19804d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1c9c2e33464a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2b971c89943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d44d507e444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48d9b7c734a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ce956405247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15f85ba7d49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fba47806b4f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c83239b4d45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ØYRA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ØYRA EIENDOM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1 972 114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1 469 019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1 224 393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1 057 036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5 311 176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ØYRA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Øyra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923 025 154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ØYRA EIENDOM AS</a:t>
            </a:r>
          </a:p>
        </p:txBody>
      </p:sp>
    </p:spTree>
  </p:cSld>
  <p:clrMapOvr>
    <a:masterClrMapping xmlns:a="http://schemas.openxmlformats.org/drawingml/2006/main"/>
  </p:clrMapOvr>
</p:sld>
</file>