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012965d71e45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717abd8a7e410c"/>
  </p:sldMasterIdLst>
  <p:sldIdLst>
    <p:sldId xmlns:r="http://schemas.openxmlformats.org/officeDocument/2006/relationships" id="256" r:id="R50956629adec4924"/>
    <p:sldId xmlns:r="http://schemas.openxmlformats.org/officeDocument/2006/relationships" id="257" r:id="R23b6582316e04116"/>
    <p:sldId xmlns:r="http://schemas.openxmlformats.org/officeDocument/2006/relationships" id="258" r:id="Rfc720d11155d496c"/>
    <p:sldId xmlns:r="http://schemas.openxmlformats.org/officeDocument/2006/relationships" id="259" r:id="Rb1ccd543f1a84f89"/>
    <p:sldId xmlns:r="http://schemas.openxmlformats.org/officeDocument/2006/relationships" id="260" r:id="R05550dc31e754458"/>
    <p:sldId xmlns:r="http://schemas.openxmlformats.org/officeDocument/2006/relationships" id="261" r:id="R20b036bdc6b143b6"/>
    <p:sldId xmlns:r="http://schemas.openxmlformats.org/officeDocument/2006/relationships" id="262" r:id="R356dc6ee9fff42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717abd8a7e410c" /><Relationship Type="http://schemas.openxmlformats.org/officeDocument/2006/relationships/slide" Target="/ppt/slides/slide1.xml" Id="R50956629adec4924" /><Relationship Type="http://schemas.openxmlformats.org/officeDocument/2006/relationships/slide" Target="/ppt/slides/slide2.xml" Id="R23b6582316e04116" /><Relationship Type="http://schemas.openxmlformats.org/officeDocument/2006/relationships/slide" Target="/ppt/slides/slide3.xml" Id="Rfc720d11155d496c" /><Relationship Type="http://schemas.openxmlformats.org/officeDocument/2006/relationships/slide" Target="/ppt/slides/slide4.xml" Id="Rb1ccd543f1a84f89" /><Relationship Type="http://schemas.openxmlformats.org/officeDocument/2006/relationships/slide" Target="/ppt/slides/slide5.xml" Id="R05550dc31e754458" /><Relationship Type="http://schemas.openxmlformats.org/officeDocument/2006/relationships/slide" Target="/ppt/slides/slide6.xml" Id="R20b036bdc6b143b6" /><Relationship Type="http://schemas.openxmlformats.org/officeDocument/2006/relationships/slide" Target="/ppt/slides/slide7.xml" Id="R356dc6ee9fff42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4f19acef114b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e3485915d43f7" /><Relationship Type="http://schemas.openxmlformats.org/officeDocument/2006/relationships/theme" Target="/ppt/slideMasters/theme/theme1.xml" Id="Rc794b1583d0041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4e3485915d43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0dc967f0548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1882d541548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bca68187e4b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4765bfdf344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9da5d2bef4a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36a3c939f45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48e49303c40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STORGATEN 76, TROMSØ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76,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STORGATEN 76, TROMSØ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76,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76,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76,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−182 461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807 011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3 648 525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76,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FRIIS LAJLA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FRIIS-DAHL ERIK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SPRELL INVEST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76,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923 019 685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76, TROMSØ AS</a:t>
            </a:r>
          </a:p>
        </p:txBody>
      </p:sp>
    </p:spTree>
  </p:cSld>
  <p:clrMapOvr>
    <a:masterClrMapping xmlns:a="http://schemas.openxmlformats.org/drawingml/2006/main"/>
  </p:clrMapOvr>
</p:sld>
</file>