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ac8a61171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71ce351a141cb"/>
  </p:sldMasterIdLst>
  <p:sldIdLst>
    <p:sldId xmlns:r="http://schemas.openxmlformats.org/officeDocument/2006/relationships" id="256" r:id="R9861b99b92ed48e8"/>
    <p:sldId xmlns:r="http://schemas.openxmlformats.org/officeDocument/2006/relationships" id="257" r:id="R624f9211d24e49b3"/>
    <p:sldId xmlns:r="http://schemas.openxmlformats.org/officeDocument/2006/relationships" id="258" r:id="Ref16e4a3ee4b413a"/>
    <p:sldId xmlns:r="http://schemas.openxmlformats.org/officeDocument/2006/relationships" id="259" r:id="Re8efee66b30d4ce8"/>
    <p:sldId xmlns:r="http://schemas.openxmlformats.org/officeDocument/2006/relationships" id="260" r:id="R68ad7a7eb2e04415"/>
    <p:sldId xmlns:r="http://schemas.openxmlformats.org/officeDocument/2006/relationships" id="261" r:id="R71b88f581dbd43bf"/>
    <p:sldId xmlns:r="http://schemas.openxmlformats.org/officeDocument/2006/relationships" id="262" r:id="R27278bfcf65e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71ce351a141cb" /><Relationship Type="http://schemas.openxmlformats.org/officeDocument/2006/relationships/slide" Target="/ppt/slides/slide1.xml" Id="R9861b99b92ed48e8" /><Relationship Type="http://schemas.openxmlformats.org/officeDocument/2006/relationships/slide" Target="/ppt/slides/slide2.xml" Id="R624f9211d24e49b3" /><Relationship Type="http://schemas.openxmlformats.org/officeDocument/2006/relationships/slide" Target="/ppt/slides/slide3.xml" Id="Ref16e4a3ee4b413a" /><Relationship Type="http://schemas.openxmlformats.org/officeDocument/2006/relationships/slide" Target="/ppt/slides/slide4.xml" Id="Re8efee66b30d4ce8" /><Relationship Type="http://schemas.openxmlformats.org/officeDocument/2006/relationships/slide" Target="/ppt/slides/slide5.xml" Id="R68ad7a7eb2e04415" /><Relationship Type="http://schemas.openxmlformats.org/officeDocument/2006/relationships/slide" Target="/ppt/slides/slide6.xml" Id="R71b88f581dbd43bf" /><Relationship Type="http://schemas.openxmlformats.org/officeDocument/2006/relationships/slide" Target="/ppt/slides/slide7.xml" Id="R27278bfcf65e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26eeafaf7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835c089f0481e" /><Relationship Type="http://schemas.openxmlformats.org/officeDocument/2006/relationships/theme" Target="/ppt/slideMasters/theme/theme1.xml" Id="R94bbf29c9f27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835c089f048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fdbce9cbd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7e7240ff7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d022d1d96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ea3376d93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dccc58f7744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69b94ad7b44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4ee0831c4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LARSEN KOLSTAD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KOLSTAD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KOLSTAD BYGG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KOLSTAD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KOLSTAD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KOLSTAD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51 919 079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1 801 195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7 176 042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18 761 091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KOLSTAD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EIERSKAP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PROSJEKTER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KOLSTAD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Rudskogenveien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1894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923 009 477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KOLSTAD BYGG AS</a:t>
            </a:r>
          </a:p>
        </p:txBody>
      </p:sp>
    </p:spTree>
  </p:cSld>
  <p:clrMapOvr>
    <a:masterClrMapping xmlns:a="http://schemas.openxmlformats.org/drawingml/2006/main"/>
  </p:clrMapOvr>
</p:sld>
</file>