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94d8513ac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6ff870f1214dd3"/>
  </p:sldMasterIdLst>
  <p:sldIdLst>
    <p:sldId xmlns:r="http://schemas.openxmlformats.org/officeDocument/2006/relationships" id="256" r:id="Rcede6f43df1544a0"/>
    <p:sldId xmlns:r="http://schemas.openxmlformats.org/officeDocument/2006/relationships" id="257" r:id="R46e4239dbf1140b4"/>
    <p:sldId xmlns:r="http://schemas.openxmlformats.org/officeDocument/2006/relationships" id="258" r:id="R338dd74410194dc1"/>
    <p:sldId xmlns:r="http://schemas.openxmlformats.org/officeDocument/2006/relationships" id="259" r:id="R1652b7b6915f4a25"/>
    <p:sldId xmlns:r="http://schemas.openxmlformats.org/officeDocument/2006/relationships" id="260" r:id="R668c9f76bc0541a7"/>
    <p:sldId xmlns:r="http://schemas.openxmlformats.org/officeDocument/2006/relationships" id="261" r:id="Rd7efe62b66214910"/>
    <p:sldId xmlns:r="http://schemas.openxmlformats.org/officeDocument/2006/relationships" id="262" r:id="R1d07efa0b661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ff870f1214dd3" /><Relationship Type="http://schemas.openxmlformats.org/officeDocument/2006/relationships/slide" Target="/ppt/slides/slide1.xml" Id="Rcede6f43df1544a0" /><Relationship Type="http://schemas.openxmlformats.org/officeDocument/2006/relationships/slide" Target="/ppt/slides/slide2.xml" Id="R46e4239dbf1140b4" /><Relationship Type="http://schemas.openxmlformats.org/officeDocument/2006/relationships/slide" Target="/ppt/slides/slide3.xml" Id="R338dd74410194dc1" /><Relationship Type="http://schemas.openxmlformats.org/officeDocument/2006/relationships/slide" Target="/ppt/slides/slide4.xml" Id="R1652b7b6915f4a25" /><Relationship Type="http://schemas.openxmlformats.org/officeDocument/2006/relationships/slide" Target="/ppt/slides/slide5.xml" Id="R668c9f76bc0541a7" /><Relationship Type="http://schemas.openxmlformats.org/officeDocument/2006/relationships/slide" Target="/ppt/slides/slide6.xml" Id="Rd7efe62b66214910" /><Relationship Type="http://schemas.openxmlformats.org/officeDocument/2006/relationships/slide" Target="/ppt/slides/slide7.xml" Id="R1d07efa0b661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a4bf838bf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49082dfa7469c" /><Relationship Type="http://schemas.openxmlformats.org/officeDocument/2006/relationships/theme" Target="/ppt/slideMasters/theme/theme1.xml" Id="Rab1ae8d9e67d42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49082dfa746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e04d8a8f2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438545d15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a4076d22147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2199da16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11905f210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8cd21b16a4b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e38627621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LARSEN KOLSTAD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KOLSTAD BYGG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51 919 079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1 801 195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18 761 091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KOLSTAD EIERSKAP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PROSJEKTER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Rudskogenveien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1894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923 009 477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KOLSTAD BYGG AS</a:t>
            </a:r>
          </a:p>
        </p:txBody>
      </p:sp>
    </p:spTree>
  </p:cSld>
  <p:clrMapOvr>
    <a:masterClrMapping xmlns:a="http://schemas.openxmlformats.org/drawingml/2006/main"/>
  </p:clrMapOvr>
</p:sld>
</file>