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200e023a6e4f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0a12895df440cc"/>
  </p:sldMasterIdLst>
  <p:sldIdLst>
    <p:sldId xmlns:r="http://schemas.openxmlformats.org/officeDocument/2006/relationships" id="256" r:id="Re44e341a21f84f57"/>
    <p:sldId xmlns:r="http://schemas.openxmlformats.org/officeDocument/2006/relationships" id="257" r:id="R0e3ef62e631842e9"/>
    <p:sldId xmlns:r="http://schemas.openxmlformats.org/officeDocument/2006/relationships" id="258" r:id="Rfb7f9c057b7c479f"/>
    <p:sldId xmlns:r="http://schemas.openxmlformats.org/officeDocument/2006/relationships" id="259" r:id="Rfd8af22d611547fc"/>
    <p:sldId xmlns:r="http://schemas.openxmlformats.org/officeDocument/2006/relationships" id="260" r:id="Rd37314b8559248ab"/>
    <p:sldId xmlns:r="http://schemas.openxmlformats.org/officeDocument/2006/relationships" id="261" r:id="R7faeb9a3c47e4d71"/>
    <p:sldId xmlns:r="http://schemas.openxmlformats.org/officeDocument/2006/relationships" id="262" r:id="Ra2fc6dfa761441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a12895df440cc" /><Relationship Type="http://schemas.openxmlformats.org/officeDocument/2006/relationships/slide" Target="/ppt/slides/slide1.xml" Id="Re44e341a21f84f57" /><Relationship Type="http://schemas.openxmlformats.org/officeDocument/2006/relationships/slide" Target="/ppt/slides/slide2.xml" Id="R0e3ef62e631842e9" /><Relationship Type="http://schemas.openxmlformats.org/officeDocument/2006/relationships/slide" Target="/ppt/slides/slide3.xml" Id="Rfb7f9c057b7c479f" /><Relationship Type="http://schemas.openxmlformats.org/officeDocument/2006/relationships/slide" Target="/ppt/slides/slide4.xml" Id="Rfd8af22d611547fc" /><Relationship Type="http://schemas.openxmlformats.org/officeDocument/2006/relationships/slide" Target="/ppt/slides/slide5.xml" Id="Rd37314b8559248ab" /><Relationship Type="http://schemas.openxmlformats.org/officeDocument/2006/relationships/slide" Target="/ppt/slides/slide6.xml" Id="R7faeb9a3c47e4d71" /><Relationship Type="http://schemas.openxmlformats.org/officeDocument/2006/relationships/slide" Target="/ppt/slides/slide7.xml" Id="Ra2fc6dfa761441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d36e7c9254f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64c536fc4470f" /><Relationship Type="http://schemas.openxmlformats.org/officeDocument/2006/relationships/theme" Target="/ppt/slideMasters/theme/theme1.xml" Id="R98132250fb8242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864c536fc447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05b081e9f44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f40d7afd54e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f8f8df14d46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989ebed9d4f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21a3a1ba94d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6cf4fe03841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93af9eda34a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LINDRE HOLDING AS ble etablert [år] og holder til i Eikangervåg.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JARGREN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MOLDSKRED REMI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Mykingvegen 809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5913 Eikangervåg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923 008 721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LINDRE HOLDING AS</a:t>
            </a:r>
          </a:p>
        </p:txBody>
      </p:sp>
    </p:spTree>
  </p:cSld>
  <p:clrMapOvr>
    <a:masterClrMapping xmlns:a="http://schemas.openxmlformats.org/drawingml/2006/main"/>
  </p:clrMapOvr>
</p:sld>
</file>