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c27c4020f346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64639943284e9e"/>
  </p:sldMasterIdLst>
  <p:sldIdLst>
    <p:sldId xmlns:r="http://schemas.openxmlformats.org/officeDocument/2006/relationships" id="256" r:id="R627d0dc32b55459b"/>
    <p:sldId xmlns:r="http://schemas.openxmlformats.org/officeDocument/2006/relationships" id="257" r:id="R3ae71ae6abee4dd1"/>
    <p:sldId xmlns:r="http://schemas.openxmlformats.org/officeDocument/2006/relationships" id="258" r:id="Ra8b91277a26040e5"/>
    <p:sldId xmlns:r="http://schemas.openxmlformats.org/officeDocument/2006/relationships" id="259" r:id="R01e25a731ef44cfb"/>
    <p:sldId xmlns:r="http://schemas.openxmlformats.org/officeDocument/2006/relationships" id="260" r:id="Rfbc01da665294e00"/>
    <p:sldId xmlns:r="http://schemas.openxmlformats.org/officeDocument/2006/relationships" id="261" r:id="R395afcfa90e846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64639943284e9e" /><Relationship Type="http://schemas.openxmlformats.org/officeDocument/2006/relationships/slide" Target="/ppt/slides/slide1.xml" Id="R627d0dc32b55459b" /><Relationship Type="http://schemas.openxmlformats.org/officeDocument/2006/relationships/slide" Target="/ppt/slides/slide2.xml" Id="R3ae71ae6abee4dd1" /><Relationship Type="http://schemas.openxmlformats.org/officeDocument/2006/relationships/slide" Target="/ppt/slides/slide3.xml" Id="Ra8b91277a26040e5" /><Relationship Type="http://schemas.openxmlformats.org/officeDocument/2006/relationships/slide" Target="/ppt/slides/slide4.xml" Id="R01e25a731ef44cfb" /><Relationship Type="http://schemas.openxmlformats.org/officeDocument/2006/relationships/slide" Target="/ppt/slides/slide5.xml" Id="Rfbc01da665294e00" /><Relationship Type="http://schemas.openxmlformats.org/officeDocument/2006/relationships/slide" Target="/ppt/slides/slide6.xml" Id="R395afcfa90e846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74ba4f04ed4a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586f37db44bba" /><Relationship Type="http://schemas.openxmlformats.org/officeDocument/2006/relationships/theme" Target="/ppt/slideMasters/theme/theme1.xml" Id="R9499345d50204d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7586f37db44b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9bc24900f41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d5869055f46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aede7f0b046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dbcdd1f0a44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854693d2446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55399c31640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FINNMARK UTEMILJØ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 UTEMILJØ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FINNMARK UTEMILJØ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 UTEMILJØ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 UTEMILJØ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 UTEMILJØ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PREBO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 UTEMILJØ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Bossekopveien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9513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923 008 209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 UTEMILJØ AS</a:t>
            </a:r>
          </a:p>
        </p:txBody>
      </p:sp>
    </p:spTree>
  </p:cSld>
  <p:clrMapOvr>
    <a:masterClrMapping xmlns:a="http://schemas.openxmlformats.org/drawingml/2006/main"/>
  </p:clrMapOvr>
</p:sld>
</file>