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26b16c22054b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72587d2020428d"/>
  </p:sldMasterIdLst>
  <p:sldIdLst>
    <p:sldId xmlns:r="http://schemas.openxmlformats.org/officeDocument/2006/relationships" id="256" r:id="Rb0b7e05b6d80438f"/>
    <p:sldId xmlns:r="http://schemas.openxmlformats.org/officeDocument/2006/relationships" id="257" r:id="Rd517d48999844a4e"/>
    <p:sldId xmlns:r="http://schemas.openxmlformats.org/officeDocument/2006/relationships" id="258" r:id="Rb1b2e3d8e3b54645"/>
    <p:sldId xmlns:r="http://schemas.openxmlformats.org/officeDocument/2006/relationships" id="259" r:id="R3f19505c5ddd49a6"/>
    <p:sldId xmlns:r="http://schemas.openxmlformats.org/officeDocument/2006/relationships" id="260" r:id="R3d96b770e8f04619"/>
    <p:sldId xmlns:r="http://schemas.openxmlformats.org/officeDocument/2006/relationships" id="261" r:id="R48fc92b7465448d5"/>
    <p:sldId xmlns:r="http://schemas.openxmlformats.org/officeDocument/2006/relationships" id="262" r:id="R6a3ee1252876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2587d2020428d" /><Relationship Type="http://schemas.openxmlformats.org/officeDocument/2006/relationships/slide" Target="/ppt/slides/slide1.xml" Id="Rb0b7e05b6d80438f" /><Relationship Type="http://schemas.openxmlformats.org/officeDocument/2006/relationships/slide" Target="/ppt/slides/slide2.xml" Id="Rd517d48999844a4e" /><Relationship Type="http://schemas.openxmlformats.org/officeDocument/2006/relationships/slide" Target="/ppt/slides/slide3.xml" Id="Rb1b2e3d8e3b54645" /><Relationship Type="http://schemas.openxmlformats.org/officeDocument/2006/relationships/slide" Target="/ppt/slides/slide4.xml" Id="R3f19505c5ddd49a6" /><Relationship Type="http://schemas.openxmlformats.org/officeDocument/2006/relationships/slide" Target="/ppt/slides/slide5.xml" Id="R3d96b770e8f04619" /><Relationship Type="http://schemas.openxmlformats.org/officeDocument/2006/relationships/slide" Target="/ppt/slides/slide6.xml" Id="R48fc92b7465448d5" /><Relationship Type="http://schemas.openxmlformats.org/officeDocument/2006/relationships/slide" Target="/ppt/slides/slide7.xml" Id="R6a3ee1252876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d87b3ebe046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a097445ce4aad" /><Relationship Type="http://schemas.openxmlformats.org/officeDocument/2006/relationships/theme" Target="/ppt/slideMasters/theme/theme1.xml" Id="Re47ae614f17f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a097445ce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e055ee5c24c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38675d6d4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4c4e24d2348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cb9f11f81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26921327a44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ef946ff87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d10e218b9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NITTEBERG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NITTEBERG CONSULTING AS ble etablert [år] og holder til i Bjørnemyr.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1 137 487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2 337 487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Bjørnemyrveien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1453 Bjørnemyr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923 005 609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NITTEBERG CONSULTING AS</a:t>
            </a:r>
          </a:p>
        </p:txBody>
      </p:sp>
    </p:spTree>
  </p:cSld>
  <p:clrMapOvr>
    <a:masterClrMapping xmlns:a="http://schemas.openxmlformats.org/drawingml/2006/main"/>
  </p:clrMapOvr>
</p:sld>
</file>