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d33f5d53645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4e13b643749bb"/>
  </p:sldMasterIdLst>
  <p:sldIdLst>
    <p:sldId xmlns:r="http://schemas.openxmlformats.org/officeDocument/2006/relationships" id="256" r:id="R31156e8a0d234a3a"/>
    <p:sldId xmlns:r="http://schemas.openxmlformats.org/officeDocument/2006/relationships" id="257" r:id="Rb42fc4c99ff545fb"/>
    <p:sldId xmlns:r="http://schemas.openxmlformats.org/officeDocument/2006/relationships" id="258" r:id="R88f230b4e6b54a58"/>
    <p:sldId xmlns:r="http://schemas.openxmlformats.org/officeDocument/2006/relationships" id="259" r:id="Rf92642dc6c6e4d60"/>
    <p:sldId xmlns:r="http://schemas.openxmlformats.org/officeDocument/2006/relationships" id="260" r:id="Rfbe02fef85e24ef4"/>
    <p:sldId xmlns:r="http://schemas.openxmlformats.org/officeDocument/2006/relationships" id="261" r:id="Rec67518b4f9448db"/>
    <p:sldId xmlns:r="http://schemas.openxmlformats.org/officeDocument/2006/relationships" id="262" r:id="R4e26cc0bc47d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4e13b643749bb" /><Relationship Type="http://schemas.openxmlformats.org/officeDocument/2006/relationships/slide" Target="/ppt/slides/slide1.xml" Id="R31156e8a0d234a3a" /><Relationship Type="http://schemas.openxmlformats.org/officeDocument/2006/relationships/slide" Target="/ppt/slides/slide2.xml" Id="Rb42fc4c99ff545fb" /><Relationship Type="http://schemas.openxmlformats.org/officeDocument/2006/relationships/slide" Target="/ppt/slides/slide3.xml" Id="R88f230b4e6b54a58" /><Relationship Type="http://schemas.openxmlformats.org/officeDocument/2006/relationships/slide" Target="/ppt/slides/slide4.xml" Id="Rf92642dc6c6e4d60" /><Relationship Type="http://schemas.openxmlformats.org/officeDocument/2006/relationships/slide" Target="/ppt/slides/slide5.xml" Id="Rfbe02fef85e24ef4" /><Relationship Type="http://schemas.openxmlformats.org/officeDocument/2006/relationships/slide" Target="/ppt/slides/slide6.xml" Id="Rec67518b4f9448db" /><Relationship Type="http://schemas.openxmlformats.org/officeDocument/2006/relationships/slide" Target="/ppt/slides/slide7.xml" Id="R4e26cc0bc47d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2866462e9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5e8ca689740ab" /><Relationship Type="http://schemas.openxmlformats.org/officeDocument/2006/relationships/theme" Target="/ppt/slideMasters/theme/theme1.xml" Id="R9e879864f795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35e8ca6897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482d7e14d40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f6f0440f84f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972cc7fe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fc502d5f4c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1064cde834c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0fc035c0846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02abac470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MFLESLAND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MFLESLAND HOLDING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2 450 111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FLESLAND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Grimseidvegen 486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923 005 013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MFLESLAND HOLDING AS</a:t>
            </a:r>
          </a:p>
        </p:txBody>
      </p:sp>
    </p:spTree>
  </p:cSld>
  <p:clrMapOvr>
    <a:masterClrMapping xmlns:a="http://schemas.openxmlformats.org/drawingml/2006/main"/>
  </p:clrMapOvr>
</p:sld>
</file>