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d5ce79fc8a45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d6cbd841f949cc"/>
  </p:sldMasterIdLst>
  <p:sldIdLst>
    <p:sldId xmlns:r="http://schemas.openxmlformats.org/officeDocument/2006/relationships" id="256" r:id="R87fcbe7ade1d4edc"/>
    <p:sldId xmlns:r="http://schemas.openxmlformats.org/officeDocument/2006/relationships" id="257" r:id="R253ed0513d3744dc"/>
    <p:sldId xmlns:r="http://schemas.openxmlformats.org/officeDocument/2006/relationships" id="258" r:id="Rdd904cc3452e4d28"/>
    <p:sldId xmlns:r="http://schemas.openxmlformats.org/officeDocument/2006/relationships" id="259" r:id="Rbc57029e95f1441c"/>
    <p:sldId xmlns:r="http://schemas.openxmlformats.org/officeDocument/2006/relationships" id="260" r:id="R424a551df2664fd3"/>
    <p:sldId xmlns:r="http://schemas.openxmlformats.org/officeDocument/2006/relationships" id="261" r:id="R78a8ac3d624d4836"/>
    <p:sldId xmlns:r="http://schemas.openxmlformats.org/officeDocument/2006/relationships" id="262" r:id="R9d48244e572d4d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d6cbd841f949cc" /><Relationship Type="http://schemas.openxmlformats.org/officeDocument/2006/relationships/slide" Target="/ppt/slides/slide1.xml" Id="R87fcbe7ade1d4edc" /><Relationship Type="http://schemas.openxmlformats.org/officeDocument/2006/relationships/slide" Target="/ppt/slides/slide2.xml" Id="R253ed0513d3744dc" /><Relationship Type="http://schemas.openxmlformats.org/officeDocument/2006/relationships/slide" Target="/ppt/slides/slide3.xml" Id="Rdd904cc3452e4d28" /><Relationship Type="http://schemas.openxmlformats.org/officeDocument/2006/relationships/slide" Target="/ppt/slides/slide4.xml" Id="Rbc57029e95f1441c" /><Relationship Type="http://schemas.openxmlformats.org/officeDocument/2006/relationships/slide" Target="/ppt/slides/slide5.xml" Id="R424a551df2664fd3" /><Relationship Type="http://schemas.openxmlformats.org/officeDocument/2006/relationships/slide" Target="/ppt/slides/slide6.xml" Id="R78a8ac3d624d4836" /><Relationship Type="http://schemas.openxmlformats.org/officeDocument/2006/relationships/slide" Target="/ppt/slides/slide7.xml" Id="R9d48244e572d4d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c15a7431a342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98b565e41495a" /><Relationship Type="http://schemas.openxmlformats.org/officeDocument/2006/relationships/theme" Target="/ppt/slideMasters/theme/theme1.xml" Id="Rf88854e6f2534f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b98b565e4149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0d7a5b15447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d49d3f7464a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6ef365f1345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8a90e44214e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3b6bd6ea54f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99a8da96614c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f53284aac4a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JØRN-TORE OPGÅRD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JØRN-TORE OPGÅRD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JØRN-TORE OPGÅRD HOLDING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JØRN-TORE OPGÅRD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JØRN-TORE OPGÅRD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JØRN-TORE OPGÅRD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−58 250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−51 570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JØRN-TORE OPGÅRD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JØRN-TORE OPGÅRD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JØRN-TORE OPGÅRD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Storengveien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9515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922 996 296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JØRN-TORE OPGÅRD HOLDING AS</a:t>
            </a:r>
          </a:p>
        </p:txBody>
      </p:sp>
    </p:spTree>
  </p:cSld>
  <p:clrMapOvr>
    <a:masterClrMapping xmlns:a="http://schemas.openxmlformats.org/drawingml/2006/main"/>
  </p:clrMapOvr>
</p:sld>
</file>