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afd4a7e384e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56d5c76754668"/>
  </p:sldMasterIdLst>
  <p:sldIdLst>
    <p:sldId xmlns:r="http://schemas.openxmlformats.org/officeDocument/2006/relationships" id="256" r:id="Rbafab455fecd49a2"/>
    <p:sldId xmlns:r="http://schemas.openxmlformats.org/officeDocument/2006/relationships" id="257" r:id="R5c5cca6f1f414628"/>
    <p:sldId xmlns:r="http://schemas.openxmlformats.org/officeDocument/2006/relationships" id="258" r:id="R508bf12bc50247a0"/>
    <p:sldId xmlns:r="http://schemas.openxmlformats.org/officeDocument/2006/relationships" id="259" r:id="R34da1d08b7b94600"/>
    <p:sldId xmlns:r="http://schemas.openxmlformats.org/officeDocument/2006/relationships" id="260" r:id="Re09d0c9290b94438"/>
    <p:sldId xmlns:r="http://schemas.openxmlformats.org/officeDocument/2006/relationships" id="261" r:id="R7b314792079a4c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56d5c76754668" /><Relationship Type="http://schemas.openxmlformats.org/officeDocument/2006/relationships/slide" Target="/ppt/slides/slide1.xml" Id="Rbafab455fecd49a2" /><Relationship Type="http://schemas.openxmlformats.org/officeDocument/2006/relationships/slide" Target="/ppt/slides/slide2.xml" Id="R5c5cca6f1f414628" /><Relationship Type="http://schemas.openxmlformats.org/officeDocument/2006/relationships/slide" Target="/ppt/slides/slide3.xml" Id="R508bf12bc50247a0" /><Relationship Type="http://schemas.openxmlformats.org/officeDocument/2006/relationships/slide" Target="/ppt/slides/slide4.xml" Id="R34da1d08b7b94600" /><Relationship Type="http://schemas.openxmlformats.org/officeDocument/2006/relationships/slide" Target="/ppt/slides/slide5.xml" Id="Re09d0c9290b94438" /><Relationship Type="http://schemas.openxmlformats.org/officeDocument/2006/relationships/slide" Target="/ppt/slides/slide6.xml" Id="R7b314792079a4c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143667be047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baf66a30a430f" /><Relationship Type="http://schemas.openxmlformats.org/officeDocument/2006/relationships/theme" Target="/ppt/slideMasters/theme/theme1.xml" Id="R564807cfbefb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baf66a30a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1b1363e034e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89eece3b8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5e611fb9249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297fe2668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7cd3366c74d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4a80333ed43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INVEST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Fossegrenda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922 989 664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 INVEST HOLDING AS</a:t>
            </a:r>
          </a:p>
        </p:txBody>
      </p:sp>
    </p:spTree>
  </p:cSld>
  <p:clrMapOvr>
    <a:masterClrMapping xmlns:a="http://schemas.openxmlformats.org/drawingml/2006/main"/>
  </p:clrMapOvr>
</p:sld>
</file>