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3da1a8a20b44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9bb29c83774bc4"/>
  </p:sldMasterIdLst>
  <p:sldIdLst>
    <p:sldId xmlns:r="http://schemas.openxmlformats.org/officeDocument/2006/relationships" id="256" r:id="R294386da1ba74282"/>
    <p:sldId xmlns:r="http://schemas.openxmlformats.org/officeDocument/2006/relationships" id="257" r:id="Ra0a4db241ff544e1"/>
    <p:sldId xmlns:r="http://schemas.openxmlformats.org/officeDocument/2006/relationships" id="258" r:id="Ra1124ab2a3ab40b1"/>
    <p:sldId xmlns:r="http://schemas.openxmlformats.org/officeDocument/2006/relationships" id="259" r:id="Rb2f92bac3cf44af6"/>
    <p:sldId xmlns:r="http://schemas.openxmlformats.org/officeDocument/2006/relationships" id="260" r:id="R6860043dcaf44973"/>
    <p:sldId xmlns:r="http://schemas.openxmlformats.org/officeDocument/2006/relationships" id="261" r:id="R019c998b5c5f4c65"/>
    <p:sldId xmlns:r="http://schemas.openxmlformats.org/officeDocument/2006/relationships" id="262" r:id="R06ef2fe731c349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9bb29c83774bc4" /><Relationship Type="http://schemas.openxmlformats.org/officeDocument/2006/relationships/slide" Target="/ppt/slides/slide1.xml" Id="R294386da1ba74282" /><Relationship Type="http://schemas.openxmlformats.org/officeDocument/2006/relationships/slide" Target="/ppt/slides/slide2.xml" Id="Ra0a4db241ff544e1" /><Relationship Type="http://schemas.openxmlformats.org/officeDocument/2006/relationships/slide" Target="/ppt/slides/slide3.xml" Id="Ra1124ab2a3ab40b1" /><Relationship Type="http://schemas.openxmlformats.org/officeDocument/2006/relationships/slide" Target="/ppt/slides/slide4.xml" Id="Rb2f92bac3cf44af6" /><Relationship Type="http://schemas.openxmlformats.org/officeDocument/2006/relationships/slide" Target="/ppt/slides/slide5.xml" Id="R6860043dcaf44973" /><Relationship Type="http://schemas.openxmlformats.org/officeDocument/2006/relationships/slide" Target="/ppt/slides/slide6.xml" Id="R019c998b5c5f4c65" /><Relationship Type="http://schemas.openxmlformats.org/officeDocument/2006/relationships/slide" Target="/ppt/slides/slide7.xml" Id="R06ef2fe731c349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c31025a80c47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16580cc5f4738" /><Relationship Type="http://schemas.openxmlformats.org/officeDocument/2006/relationships/theme" Target="/ppt/slideMasters/theme/theme1.xml" Id="R1600c900ebb448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f16580cc5f47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04d77209641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a1719dd6e42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cc54bb12f47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6ea02bebb49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86576262f44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2bc69b4054a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e189d92e44c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HYMATECH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HYMATECH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HYMATECH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HYMATECH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HYMATECH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HYMATECH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6 485 844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−3 769 156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−4 238 502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−6 040 425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16 701 087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HYMATECH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INDUSTRIPARKEN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HYMATECH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Forsøkslia 9L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922 976 384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HYMATECH AS</a:t>
            </a:r>
          </a:p>
        </p:txBody>
      </p:sp>
    </p:spTree>
  </p:cSld>
  <p:clrMapOvr>
    <a:masterClrMapping xmlns:a="http://schemas.openxmlformats.org/drawingml/2006/main"/>
  </p:clrMapOvr>
</p:sld>
</file>