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f4930d63f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05314be5314744"/>
  </p:sldMasterIdLst>
  <p:sldIdLst>
    <p:sldId xmlns:r="http://schemas.openxmlformats.org/officeDocument/2006/relationships" id="256" r:id="Ra4e7892169aa48fb"/>
    <p:sldId xmlns:r="http://schemas.openxmlformats.org/officeDocument/2006/relationships" id="257" r:id="R29e6d145282b4c4c"/>
    <p:sldId xmlns:r="http://schemas.openxmlformats.org/officeDocument/2006/relationships" id="258" r:id="Rba6bd0b706664d93"/>
    <p:sldId xmlns:r="http://schemas.openxmlformats.org/officeDocument/2006/relationships" id="259" r:id="R566fd7ac50b5454d"/>
    <p:sldId xmlns:r="http://schemas.openxmlformats.org/officeDocument/2006/relationships" id="260" r:id="R693f7347733b4ac7"/>
    <p:sldId xmlns:r="http://schemas.openxmlformats.org/officeDocument/2006/relationships" id="261" r:id="R60cbf85ef22d412b"/>
    <p:sldId xmlns:r="http://schemas.openxmlformats.org/officeDocument/2006/relationships" id="262" r:id="R39a9011ca1f4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5314be5314744" /><Relationship Type="http://schemas.openxmlformats.org/officeDocument/2006/relationships/slide" Target="/ppt/slides/slide1.xml" Id="Ra4e7892169aa48fb" /><Relationship Type="http://schemas.openxmlformats.org/officeDocument/2006/relationships/slide" Target="/ppt/slides/slide2.xml" Id="R29e6d145282b4c4c" /><Relationship Type="http://schemas.openxmlformats.org/officeDocument/2006/relationships/slide" Target="/ppt/slides/slide3.xml" Id="Rba6bd0b706664d93" /><Relationship Type="http://schemas.openxmlformats.org/officeDocument/2006/relationships/slide" Target="/ppt/slides/slide4.xml" Id="R566fd7ac50b5454d" /><Relationship Type="http://schemas.openxmlformats.org/officeDocument/2006/relationships/slide" Target="/ppt/slides/slide5.xml" Id="R693f7347733b4ac7" /><Relationship Type="http://schemas.openxmlformats.org/officeDocument/2006/relationships/slide" Target="/ppt/slides/slide6.xml" Id="R60cbf85ef22d412b" /><Relationship Type="http://schemas.openxmlformats.org/officeDocument/2006/relationships/slide" Target="/ppt/slides/slide7.xml" Id="R39a9011ca1f4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bf548138c48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c382113ec4681" /><Relationship Type="http://schemas.openxmlformats.org/officeDocument/2006/relationships/theme" Target="/ppt/slideMasters/theme/theme1.xml" Id="Re8202e878e6a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c382113ec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f707d4220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bb36dd370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8720e2674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7849e5586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ecde698f3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8105767df4d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2599fa591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23 451 881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36 375 382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BORGAR TØMMERVIK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CAPITAL AS</a:t>
            </a:r>
          </a:p>
        </p:txBody>
      </p:sp>
    </p:spTree>
  </p:cSld>
  <p:clrMapOvr>
    <a:masterClrMapping xmlns:a="http://schemas.openxmlformats.org/drawingml/2006/main"/>
  </p:clrMapOvr>
</p:sld>
</file>