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5e924404c140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058901b224c13"/>
  </p:sldMasterIdLst>
  <p:sldIdLst>
    <p:sldId xmlns:r="http://schemas.openxmlformats.org/officeDocument/2006/relationships" id="256" r:id="R5dc366ec69064c43"/>
    <p:sldId xmlns:r="http://schemas.openxmlformats.org/officeDocument/2006/relationships" id="257" r:id="Rda2148b60c454f7c"/>
    <p:sldId xmlns:r="http://schemas.openxmlformats.org/officeDocument/2006/relationships" id="258" r:id="R157df47fea5f42ca"/>
    <p:sldId xmlns:r="http://schemas.openxmlformats.org/officeDocument/2006/relationships" id="259" r:id="R743aa1ab2f9648b8"/>
    <p:sldId xmlns:r="http://schemas.openxmlformats.org/officeDocument/2006/relationships" id="260" r:id="Rc0bbf9bef95b4fad"/>
    <p:sldId xmlns:r="http://schemas.openxmlformats.org/officeDocument/2006/relationships" id="261" r:id="R4fbd26aa20224374"/>
    <p:sldId xmlns:r="http://schemas.openxmlformats.org/officeDocument/2006/relationships" id="262" r:id="R8e4a90d646d54d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058901b224c13" /><Relationship Type="http://schemas.openxmlformats.org/officeDocument/2006/relationships/slide" Target="/ppt/slides/slide1.xml" Id="R5dc366ec69064c43" /><Relationship Type="http://schemas.openxmlformats.org/officeDocument/2006/relationships/slide" Target="/ppt/slides/slide2.xml" Id="Rda2148b60c454f7c" /><Relationship Type="http://schemas.openxmlformats.org/officeDocument/2006/relationships/slide" Target="/ppt/slides/slide3.xml" Id="R157df47fea5f42ca" /><Relationship Type="http://schemas.openxmlformats.org/officeDocument/2006/relationships/slide" Target="/ppt/slides/slide4.xml" Id="R743aa1ab2f9648b8" /><Relationship Type="http://schemas.openxmlformats.org/officeDocument/2006/relationships/slide" Target="/ppt/slides/slide5.xml" Id="Rc0bbf9bef95b4fad" /><Relationship Type="http://schemas.openxmlformats.org/officeDocument/2006/relationships/slide" Target="/ppt/slides/slide6.xml" Id="R4fbd26aa20224374" /><Relationship Type="http://schemas.openxmlformats.org/officeDocument/2006/relationships/slide" Target="/ppt/slides/slide7.xml" Id="R8e4a90d646d54d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1adb72cdf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42940260c4a17" /><Relationship Type="http://schemas.openxmlformats.org/officeDocument/2006/relationships/theme" Target="/ppt/slideMasters/theme/theme1.xml" Id="Rff4cd3abd2e541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42940260c4a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aff157e4a4e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c1cfc93b141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59b2e3b064b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f3642995047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55a7672564d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6ae3452d64b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5d30dccf64b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FULFORD PETTERSEN &amp; CO ADVOKATFIRMA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FULFORD PETTERSEN &amp; CO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FULFORD PETTERSEN &amp; CO ADVOKATFIRMA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FULFORD PETTERSEN &amp; CO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FULFORD PETTERSEN &amp; CO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FULFORD PETTERSEN &amp; CO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18 004 873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1 599 726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2 742 342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FULFORD PETTERSEN &amp; CO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METTE OTTESEN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EVJU LINN KRISTIN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FULFORD GEORGE HAROLD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FULFORD MARTIN HAROLD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FULFORD STEPHEN GEORGE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GILHUUS MARTIN WØIEN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FULFORD PETTERSEN &amp; CO ADVOKATFIRMA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922 965 722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FULFORD PETTERSEN &amp; CO ADVOKATFIRMA AS</a:t>
            </a:r>
          </a:p>
        </p:txBody>
      </p:sp>
    </p:spTree>
  </p:cSld>
  <p:clrMapOvr>
    <a:masterClrMapping xmlns:a="http://schemas.openxmlformats.org/drawingml/2006/main"/>
  </p:clrMapOvr>
</p:sld>
</file>