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9d32620784e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90440eca9495c"/>
  </p:sldMasterIdLst>
  <p:sldIdLst>
    <p:sldId xmlns:r="http://schemas.openxmlformats.org/officeDocument/2006/relationships" id="256" r:id="R763bc0109fe24403"/>
    <p:sldId xmlns:r="http://schemas.openxmlformats.org/officeDocument/2006/relationships" id="257" r:id="Rce110acea8194a50"/>
    <p:sldId xmlns:r="http://schemas.openxmlformats.org/officeDocument/2006/relationships" id="258" r:id="R36b7c776a0504404"/>
    <p:sldId xmlns:r="http://schemas.openxmlformats.org/officeDocument/2006/relationships" id="259" r:id="Rc22ae38db2b44925"/>
    <p:sldId xmlns:r="http://schemas.openxmlformats.org/officeDocument/2006/relationships" id="260" r:id="R6e7623ee5da34982"/>
    <p:sldId xmlns:r="http://schemas.openxmlformats.org/officeDocument/2006/relationships" id="261" r:id="R44427b742abb40f7"/>
    <p:sldId xmlns:r="http://schemas.openxmlformats.org/officeDocument/2006/relationships" id="262" r:id="R1f9c7bedbd9e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90440eca9495c" /><Relationship Type="http://schemas.openxmlformats.org/officeDocument/2006/relationships/slide" Target="/ppt/slides/slide1.xml" Id="R763bc0109fe24403" /><Relationship Type="http://schemas.openxmlformats.org/officeDocument/2006/relationships/slide" Target="/ppt/slides/slide2.xml" Id="Rce110acea8194a50" /><Relationship Type="http://schemas.openxmlformats.org/officeDocument/2006/relationships/slide" Target="/ppt/slides/slide3.xml" Id="R36b7c776a0504404" /><Relationship Type="http://schemas.openxmlformats.org/officeDocument/2006/relationships/slide" Target="/ppt/slides/slide4.xml" Id="Rc22ae38db2b44925" /><Relationship Type="http://schemas.openxmlformats.org/officeDocument/2006/relationships/slide" Target="/ppt/slides/slide5.xml" Id="R6e7623ee5da34982" /><Relationship Type="http://schemas.openxmlformats.org/officeDocument/2006/relationships/slide" Target="/ppt/slides/slide6.xml" Id="R44427b742abb40f7" /><Relationship Type="http://schemas.openxmlformats.org/officeDocument/2006/relationships/slide" Target="/ppt/slides/slide7.xml" Id="R1f9c7bedbd9e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11def0e4f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20abeebe34087" /><Relationship Type="http://schemas.openxmlformats.org/officeDocument/2006/relationships/theme" Target="/ppt/slideMasters/theme/theme1.xml" Id="R46ccc951f6f0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20abeebe3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0faba5e45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47ad37d9a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28c60b432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3aa3988aa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37a672e4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11546c5ee4f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dd652c505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SERVICES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KNYZELIS EDGARAS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edgaras@bmservice.no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922 948 844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SERVICES AS</a:t>
            </a:r>
          </a:p>
        </p:txBody>
      </p:sp>
    </p:spTree>
  </p:cSld>
  <p:clrMapOvr>
    <a:masterClrMapping xmlns:a="http://schemas.openxmlformats.org/drawingml/2006/main"/>
  </p:clrMapOvr>
</p:sld>
</file>