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4750bc27734b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451c1f03b44adf"/>
  </p:sldMasterIdLst>
  <p:sldIdLst>
    <p:sldId xmlns:r="http://schemas.openxmlformats.org/officeDocument/2006/relationships" id="256" r:id="R77d07dcf119840c8"/>
    <p:sldId xmlns:r="http://schemas.openxmlformats.org/officeDocument/2006/relationships" id="257" r:id="Rfd4bb5b15ae34162"/>
    <p:sldId xmlns:r="http://schemas.openxmlformats.org/officeDocument/2006/relationships" id="258" r:id="R4710609ca35f442e"/>
    <p:sldId xmlns:r="http://schemas.openxmlformats.org/officeDocument/2006/relationships" id="259" r:id="Rcc6ac23262324cf9"/>
    <p:sldId xmlns:r="http://schemas.openxmlformats.org/officeDocument/2006/relationships" id="260" r:id="Rce72b3bfa67740b3"/>
    <p:sldId xmlns:r="http://schemas.openxmlformats.org/officeDocument/2006/relationships" id="261" r:id="R76a7ecb206f64a4c"/>
    <p:sldId xmlns:r="http://schemas.openxmlformats.org/officeDocument/2006/relationships" id="262" r:id="Ra4cc9fa7e08843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51c1f03b44adf" /><Relationship Type="http://schemas.openxmlformats.org/officeDocument/2006/relationships/slide" Target="/ppt/slides/slide1.xml" Id="R77d07dcf119840c8" /><Relationship Type="http://schemas.openxmlformats.org/officeDocument/2006/relationships/slide" Target="/ppt/slides/slide2.xml" Id="Rfd4bb5b15ae34162" /><Relationship Type="http://schemas.openxmlformats.org/officeDocument/2006/relationships/slide" Target="/ppt/slides/slide3.xml" Id="R4710609ca35f442e" /><Relationship Type="http://schemas.openxmlformats.org/officeDocument/2006/relationships/slide" Target="/ppt/slides/slide4.xml" Id="Rcc6ac23262324cf9" /><Relationship Type="http://schemas.openxmlformats.org/officeDocument/2006/relationships/slide" Target="/ppt/slides/slide5.xml" Id="Rce72b3bfa67740b3" /><Relationship Type="http://schemas.openxmlformats.org/officeDocument/2006/relationships/slide" Target="/ppt/slides/slide6.xml" Id="R76a7ecb206f64a4c" /><Relationship Type="http://schemas.openxmlformats.org/officeDocument/2006/relationships/slide" Target="/ppt/slides/slide7.xml" Id="Ra4cc9fa7e08843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f664e17724c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98f6257fa490a" /><Relationship Type="http://schemas.openxmlformats.org/officeDocument/2006/relationships/theme" Target="/ppt/slideMasters/theme/theme1.xml" Id="R224bf50a641f4b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f98f6257fa49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e50d680e14c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c8da5bcf648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5ba8115874e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59a48a0bd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77385148043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d65d6823048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ab3d137c643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BREKKEVEIEN 19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BREKKEVEIEN 19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44 238 294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−19 801 146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−26 140 627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34 870 660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247 567 316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LØVENSKIOLD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NYE HJEM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OBOS BBL, Standardveien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922 945 012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