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eadbc1e6f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05167d0f642a3"/>
  </p:sldMasterIdLst>
  <p:sldIdLst>
    <p:sldId xmlns:r="http://schemas.openxmlformats.org/officeDocument/2006/relationships" id="256" r:id="R256291f8c8ca45d2"/>
    <p:sldId xmlns:r="http://schemas.openxmlformats.org/officeDocument/2006/relationships" id="257" r:id="R6d772d2d91f142e5"/>
    <p:sldId xmlns:r="http://schemas.openxmlformats.org/officeDocument/2006/relationships" id="258" r:id="Ra97f5f2764d1444f"/>
    <p:sldId xmlns:r="http://schemas.openxmlformats.org/officeDocument/2006/relationships" id="259" r:id="R2017893ef6734036"/>
    <p:sldId xmlns:r="http://schemas.openxmlformats.org/officeDocument/2006/relationships" id="260" r:id="R1fd5fa2119224c6b"/>
    <p:sldId xmlns:r="http://schemas.openxmlformats.org/officeDocument/2006/relationships" id="261" r:id="Rfe0bbe0edb2b40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05167d0f642a3" /><Relationship Type="http://schemas.openxmlformats.org/officeDocument/2006/relationships/slide" Target="/ppt/slides/slide1.xml" Id="R256291f8c8ca45d2" /><Relationship Type="http://schemas.openxmlformats.org/officeDocument/2006/relationships/slide" Target="/ppt/slides/slide2.xml" Id="R6d772d2d91f142e5" /><Relationship Type="http://schemas.openxmlformats.org/officeDocument/2006/relationships/slide" Target="/ppt/slides/slide3.xml" Id="Ra97f5f2764d1444f" /><Relationship Type="http://schemas.openxmlformats.org/officeDocument/2006/relationships/slide" Target="/ppt/slides/slide4.xml" Id="R2017893ef6734036" /><Relationship Type="http://schemas.openxmlformats.org/officeDocument/2006/relationships/slide" Target="/ppt/slides/slide5.xml" Id="R1fd5fa2119224c6b" /><Relationship Type="http://schemas.openxmlformats.org/officeDocument/2006/relationships/slide" Target="/ppt/slides/slide6.xml" Id="Rfe0bbe0edb2b40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7b7a9cc24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fa1129f9646fe" /><Relationship Type="http://schemas.openxmlformats.org/officeDocument/2006/relationships/theme" Target="/ppt/slideMasters/theme/theme1.xml" Id="R2191beb5d1cc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fa1129f96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920210cea42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47be81d8c4a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3cd8e36f740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d9d515f5245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fd23fc4f45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fcb22c01646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ERITRO HOLDING AS ble etablert [år] og holder til i Mjølkeråen.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Sollsmittet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5136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922 943 451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ERITRO HOLDING AS</a:t>
            </a:r>
          </a:p>
        </p:txBody>
      </p:sp>
    </p:spTree>
  </p:cSld>
  <p:clrMapOvr>
    <a:masterClrMapping xmlns:a="http://schemas.openxmlformats.org/drawingml/2006/main"/>
  </p:clrMapOvr>
</p:sld>
</file>