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78eb9793a7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3d166852b460c"/>
  </p:sldMasterIdLst>
  <p:sldIdLst>
    <p:sldId xmlns:r="http://schemas.openxmlformats.org/officeDocument/2006/relationships" id="256" r:id="Ra39e61723f82479a"/>
    <p:sldId xmlns:r="http://schemas.openxmlformats.org/officeDocument/2006/relationships" id="257" r:id="R6a171ea3a94a4d88"/>
    <p:sldId xmlns:r="http://schemas.openxmlformats.org/officeDocument/2006/relationships" id="258" r:id="R7b6afacd39ce4f36"/>
    <p:sldId xmlns:r="http://schemas.openxmlformats.org/officeDocument/2006/relationships" id="259" r:id="R89c4e4f79d3d4460"/>
    <p:sldId xmlns:r="http://schemas.openxmlformats.org/officeDocument/2006/relationships" id="260" r:id="Rdac7f5c6533f4f3a"/>
    <p:sldId xmlns:r="http://schemas.openxmlformats.org/officeDocument/2006/relationships" id="261" r:id="Ra3ecefaf7d294515"/>
    <p:sldId xmlns:r="http://schemas.openxmlformats.org/officeDocument/2006/relationships" id="262" r:id="R027f3d7ffdd049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3d166852b460c" /><Relationship Type="http://schemas.openxmlformats.org/officeDocument/2006/relationships/slide" Target="/ppt/slides/slide1.xml" Id="Ra39e61723f82479a" /><Relationship Type="http://schemas.openxmlformats.org/officeDocument/2006/relationships/slide" Target="/ppt/slides/slide2.xml" Id="R6a171ea3a94a4d88" /><Relationship Type="http://schemas.openxmlformats.org/officeDocument/2006/relationships/slide" Target="/ppt/slides/slide3.xml" Id="R7b6afacd39ce4f36" /><Relationship Type="http://schemas.openxmlformats.org/officeDocument/2006/relationships/slide" Target="/ppt/slides/slide4.xml" Id="R89c4e4f79d3d4460" /><Relationship Type="http://schemas.openxmlformats.org/officeDocument/2006/relationships/slide" Target="/ppt/slides/slide5.xml" Id="Rdac7f5c6533f4f3a" /><Relationship Type="http://schemas.openxmlformats.org/officeDocument/2006/relationships/slide" Target="/ppt/slides/slide6.xml" Id="Ra3ecefaf7d294515" /><Relationship Type="http://schemas.openxmlformats.org/officeDocument/2006/relationships/slide" Target="/ppt/slides/slide7.xml" Id="R027f3d7ffdd049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fdb47644e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c134f877a43f7" /><Relationship Type="http://schemas.openxmlformats.org/officeDocument/2006/relationships/theme" Target="/ppt/slideMasters/theme/theme1.xml" Id="Re8ee429da66047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c134f877a43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873e63e87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88fe2c7ce44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7cb4ca39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308b861b741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f2a83b11f41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c4ecf671a40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e71e01b854f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ICING AS  –  81,3 %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CLAYMORE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LUND INVEST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HOCKEY HOLDING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HOLMSKAU EIENDOM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