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a6b185cb15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cfd25d69b4488"/>
  </p:sldMasterIdLst>
  <p:sldIdLst>
    <p:sldId xmlns:r="http://schemas.openxmlformats.org/officeDocument/2006/relationships" id="256" r:id="Rb358ebde7d3446b6"/>
    <p:sldId xmlns:r="http://schemas.openxmlformats.org/officeDocument/2006/relationships" id="257" r:id="R8d6f89416d8747ef"/>
    <p:sldId xmlns:r="http://schemas.openxmlformats.org/officeDocument/2006/relationships" id="258" r:id="R57103bf0e0a34501"/>
    <p:sldId xmlns:r="http://schemas.openxmlformats.org/officeDocument/2006/relationships" id="259" r:id="R0528b58470ab4f4a"/>
    <p:sldId xmlns:r="http://schemas.openxmlformats.org/officeDocument/2006/relationships" id="260" r:id="R6ba97c512fc24c53"/>
    <p:sldId xmlns:r="http://schemas.openxmlformats.org/officeDocument/2006/relationships" id="261" r:id="Rd292c20565c14d7e"/>
    <p:sldId xmlns:r="http://schemas.openxmlformats.org/officeDocument/2006/relationships" id="262" r:id="R9f6449581bcf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cfd25d69b4488" /><Relationship Type="http://schemas.openxmlformats.org/officeDocument/2006/relationships/slide" Target="/ppt/slides/slide1.xml" Id="Rb358ebde7d3446b6" /><Relationship Type="http://schemas.openxmlformats.org/officeDocument/2006/relationships/slide" Target="/ppt/slides/slide2.xml" Id="R8d6f89416d8747ef" /><Relationship Type="http://schemas.openxmlformats.org/officeDocument/2006/relationships/slide" Target="/ppt/slides/slide3.xml" Id="R57103bf0e0a34501" /><Relationship Type="http://schemas.openxmlformats.org/officeDocument/2006/relationships/slide" Target="/ppt/slides/slide4.xml" Id="R0528b58470ab4f4a" /><Relationship Type="http://schemas.openxmlformats.org/officeDocument/2006/relationships/slide" Target="/ppt/slides/slide5.xml" Id="R6ba97c512fc24c53" /><Relationship Type="http://schemas.openxmlformats.org/officeDocument/2006/relationships/slide" Target="/ppt/slides/slide6.xml" Id="Rd292c20565c14d7e" /><Relationship Type="http://schemas.openxmlformats.org/officeDocument/2006/relationships/slide" Target="/ppt/slides/slide7.xml" Id="R9f6449581bcf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0fc3da89e44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b5a070e74418e" /><Relationship Type="http://schemas.openxmlformats.org/officeDocument/2006/relationships/theme" Target="/ppt/slideMasters/theme/theme1.xml" Id="Rd89a356725e3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cb5a070e7441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abe996311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fa10cc98d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662d48aaa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8ed64f36a41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0b5b2aaf4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e010aec149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9160db86549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STORBRÅTEN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STORBRÅTEN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30 418 821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4 338 949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3 431 228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29 226 466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36 349 720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STORBRÅTEN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Prinsdals vei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922 935 939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STORBRÅTEN AS</a:t>
            </a:r>
          </a:p>
        </p:txBody>
      </p:sp>
    </p:spTree>
  </p:cSld>
  <p:clrMapOvr>
    <a:masterClrMapping xmlns:a="http://schemas.openxmlformats.org/drawingml/2006/main"/>
  </p:clrMapOvr>
</p:sld>
</file>