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e8aa273b1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800ea5f9e4c09"/>
  </p:sldMasterIdLst>
  <p:sldIdLst>
    <p:sldId xmlns:r="http://schemas.openxmlformats.org/officeDocument/2006/relationships" id="256" r:id="R5d3f5fe38e8b43d2"/>
    <p:sldId xmlns:r="http://schemas.openxmlformats.org/officeDocument/2006/relationships" id="257" r:id="Rfd7b7dfa228043ea"/>
    <p:sldId xmlns:r="http://schemas.openxmlformats.org/officeDocument/2006/relationships" id="258" r:id="R33adcd131ab54bac"/>
    <p:sldId xmlns:r="http://schemas.openxmlformats.org/officeDocument/2006/relationships" id="259" r:id="Rf2c825b78b56431a"/>
    <p:sldId xmlns:r="http://schemas.openxmlformats.org/officeDocument/2006/relationships" id="260" r:id="R292e35e6887948a3"/>
    <p:sldId xmlns:r="http://schemas.openxmlformats.org/officeDocument/2006/relationships" id="261" r:id="R6063e63e65a54582"/>
    <p:sldId xmlns:r="http://schemas.openxmlformats.org/officeDocument/2006/relationships" id="262" r:id="R27563da029f6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800ea5f9e4c09" /><Relationship Type="http://schemas.openxmlformats.org/officeDocument/2006/relationships/slide" Target="/ppt/slides/slide1.xml" Id="R5d3f5fe38e8b43d2" /><Relationship Type="http://schemas.openxmlformats.org/officeDocument/2006/relationships/slide" Target="/ppt/slides/slide2.xml" Id="Rfd7b7dfa228043ea" /><Relationship Type="http://schemas.openxmlformats.org/officeDocument/2006/relationships/slide" Target="/ppt/slides/slide3.xml" Id="R33adcd131ab54bac" /><Relationship Type="http://schemas.openxmlformats.org/officeDocument/2006/relationships/slide" Target="/ppt/slides/slide4.xml" Id="Rf2c825b78b56431a" /><Relationship Type="http://schemas.openxmlformats.org/officeDocument/2006/relationships/slide" Target="/ppt/slides/slide5.xml" Id="R292e35e6887948a3" /><Relationship Type="http://schemas.openxmlformats.org/officeDocument/2006/relationships/slide" Target="/ppt/slides/slide6.xml" Id="R6063e63e65a54582" /><Relationship Type="http://schemas.openxmlformats.org/officeDocument/2006/relationships/slide" Target="/ppt/slides/slide7.xml" Id="R27563da029f6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41ce494e6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7b626428a4fc1" /><Relationship Type="http://schemas.openxmlformats.org/officeDocument/2006/relationships/theme" Target="/ppt/slideMasters/theme/theme1.xml" Id="Red0cc0fbd0d7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7b626428a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4e3bc899241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098f71bd4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95c60bece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32e9e8b0b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8c7f9cf5b49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0be355b4846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3bdba550a47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QWERTY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QWERTY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415 466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502 954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BJERKELUND KRISTOFFER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SGT. JAM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Nygaardsgata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922 935 564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QWERTY AS</a:t>
            </a:r>
          </a:p>
        </p:txBody>
      </p:sp>
    </p:spTree>
  </p:cSld>
  <p:clrMapOvr>
    <a:masterClrMapping xmlns:a="http://schemas.openxmlformats.org/drawingml/2006/main"/>
  </p:clrMapOvr>
</p:sld>
</file>