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2a564d15e4c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d837575684040"/>
  </p:sldMasterIdLst>
  <p:sldIdLst>
    <p:sldId xmlns:r="http://schemas.openxmlformats.org/officeDocument/2006/relationships" id="256" r:id="R4c491a8a41a54a89"/>
    <p:sldId xmlns:r="http://schemas.openxmlformats.org/officeDocument/2006/relationships" id="257" r:id="R0acabcb036ad4908"/>
    <p:sldId xmlns:r="http://schemas.openxmlformats.org/officeDocument/2006/relationships" id="258" r:id="R1d88ad61ca56414d"/>
    <p:sldId xmlns:r="http://schemas.openxmlformats.org/officeDocument/2006/relationships" id="259" r:id="R54c24638ad39435e"/>
    <p:sldId xmlns:r="http://schemas.openxmlformats.org/officeDocument/2006/relationships" id="260" r:id="Raa1cc46c3c9542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d837575684040" /><Relationship Type="http://schemas.openxmlformats.org/officeDocument/2006/relationships/slide" Target="/ppt/slides/slide1.xml" Id="R4c491a8a41a54a89" /><Relationship Type="http://schemas.openxmlformats.org/officeDocument/2006/relationships/slide" Target="/ppt/slides/slide2.xml" Id="R0acabcb036ad4908" /><Relationship Type="http://schemas.openxmlformats.org/officeDocument/2006/relationships/slide" Target="/ppt/slides/slide3.xml" Id="R1d88ad61ca56414d" /><Relationship Type="http://schemas.openxmlformats.org/officeDocument/2006/relationships/slide" Target="/ppt/slides/slide4.xml" Id="R54c24638ad39435e" /><Relationship Type="http://schemas.openxmlformats.org/officeDocument/2006/relationships/slide" Target="/ppt/slides/slide5.xml" Id="Raa1cc46c3c9542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ab92931a542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c0c6a2eea44c7" /><Relationship Type="http://schemas.openxmlformats.org/officeDocument/2006/relationships/theme" Target="/ppt/slideMasters/theme/theme1.xml" Id="R8ee4939f22ea42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ac0c6a2eea44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8aa8b05d44f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4ffad28eb41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87e0bd35a47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2e2fcb30e42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a00de84e64a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HELENS 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HELENS 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HELENS BYRÅ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HELENS 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HELENS 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HELENS 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922 927 685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HELENS BYRÅ AS</a:t>
            </a:r>
          </a:p>
        </p:txBody>
      </p:sp>
    </p:spTree>
  </p:cSld>
  <p:clrMapOvr>
    <a:masterClrMapping xmlns:a="http://schemas.openxmlformats.org/drawingml/2006/main"/>
  </p:clrMapOvr>
</p:sld>
</file>