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1097fab6f4c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44f52bc7c4f4d"/>
  </p:sldMasterIdLst>
  <p:sldIdLst>
    <p:sldId xmlns:r="http://schemas.openxmlformats.org/officeDocument/2006/relationships" id="256" r:id="R410299478d884fe7"/>
    <p:sldId xmlns:r="http://schemas.openxmlformats.org/officeDocument/2006/relationships" id="257" r:id="Rbea8924b6cf445e4"/>
    <p:sldId xmlns:r="http://schemas.openxmlformats.org/officeDocument/2006/relationships" id="258" r:id="Rfd98a9a7d6864a79"/>
    <p:sldId xmlns:r="http://schemas.openxmlformats.org/officeDocument/2006/relationships" id="259" r:id="R832ccdcef86b4871"/>
    <p:sldId xmlns:r="http://schemas.openxmlformats.org/officeDocument/2006/relationships" id="260" r:id="R2a545b4d8d644ecc"/>
    <p:sldId xmlns:r="http://schemas.openxmlformats.org/officeDocument/2006/relationships" id="261" r:id="R6d460ea93dfc4f1a"/>
    <p:sldId xmlns:r="http://schemas.openxmlformats.org/officeDocument/2006/relationships" id="262" r:id="R03075506de634c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44f52bc7c4f4d" /><Relationship Type="http://schemas.openxmlformats.org/officeDocument/2006/relationships/slide" Target="/ppt/slides/slide1.xml" Id="R410299478d884fe7" /><Relationship Type="http://schemas.openxmlformats.org/officeDocument/2006/relationships/slide" Target="/ppt/slides/slide2.xml" Id="Rbea8924b6cf445e4" /><Relationship Type="http://schemas.openxmlformats.org/officeDocument/2006/relationships/slide" Target="/ppt/slides/slide3.xml" Id="Rfd98a9a7d6864a79" /><Relationship Type="http://schemas.openxmlformats.org/officeDocument/2006/relationships/slide" Target="/ppt/slides/slide4.xml" Id="R832ccdcef86b4871" /><Relationship Type="http://schemas.openxmlformats.org/officeDocument/2006/relationships/slide" Target="/ppt/slides/slide5.xml" Id="R2a545b4d8d644ecc" /><Relationship Type="http://schemas.openxmlformats.org/officeDocument/2006/relationships/slide" Target="/ppt/slides/slide6.xml" Id="R6d460ea93dfc4f1a" /><Relationship Type="http://schemas.openxmlformats.org/officeDocument/2006/relationships/slide" Target="/ppt/slides/slide7.xml" Id="R03075506de634c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c41a265b242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be16e7a1c4bc1" /><Relationship Type="http://schemas.openxmlformats.org/officeDocument/2006/relationships/theme" Target="/ppt/slideMasters/theme/theme1.xml" Id="Rba7a801d6dfb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be16e7a1c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23e5007694e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2ae50bd11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d6eaaccde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7e083e5d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ad8ee5dd545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0efd31637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2e2777bb14c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GRÅLUM GRILL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 GRILL 1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4 972 679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238 691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811 182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BAKLARO HUSSEIN BAHJAT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NAMMIK SONGUL SHWAN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Vesterheimveien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922 927 162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GRÅLUM GRILL 1 AS</a:t>
            </a:r>
          </a:p>
        </p:txBody>
      </p:sp>
    </p:spTree>
  </p:cSld>
  <p:clrMapOvr>
    <a:masterClrMapping xmlns:a="http://schemas.openxmlformats.org/drawingml/2006/main"/>
  </p:clrMapOvr>
</p:sld>
</file>