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a2bdb638d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bcf9b460b4e98"/>
  </p:sldMasterIdLst>
  <p:sldIdLst>
    <p:sldId xmlns:r="http://schemas.openxmlformats.org/officeDocument/2006/relationships" id="256" r:id="R62f7b9f777674300"/>
    <p:sldId xmlns:r="http://schemas.openxmlformats.org/officeDocument/2006/relationships" id="257" r:id="Rf102e69f5b5b449e"/>
    <p:sldId xmlns:r="http://schemas.openxmlformats.org/officeDocument/2006/relationships" id="258" r:id="R77c2b0bfdc744cc0"/>
    <p:sldId xmlns:r="http://schemas.openxmlformats.org/officeDocument/2006/relationships" id="259" r:id="Red06549f60954900"/>
    <p:sldId xmlns:r="http://schemas.openxmlformats.org/officeDocument/2006/relationships" id="260" r:id="Rd157164945d544fa"/>
    <p:sldId xmlns:r="http://schemas.openxmlformats.org/officeDocument/2006/relationships" id="261" r:id="R6ffdd3632adf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bcf9b460b4e98" /><Relationship Type="http://schemas.openxmlformats.org/officeDocument/2006/relationships/slide" Target="/ppt/slides/slide1.xml" Id="R62f7b9f777674300" /><Relationship Type="http://schemas.openxmlformats.org/officeDocument/2006/relationships/slide" Target="/ppt/slides/slide2.xml" Id="Rf102e69f5b5b449e" /><Relationship Type="http://schemas.openxmlformats.org/officeDocument/2006/relationships/slide" Target="/ppt/slides/slide3.xml" Id="R77c2b0bfdc744cc0" /><Relationship Type="http://schemas.openxmlformats.org/officeDocument/2006/relationships/slide" Target="/ppt/slides/slide4.xml" Id="Red06549f60954900" /><Relationship Type="http://schemas.openxmlformats.org/officeDocument/2006/relationships/slide" Target="/ppt/slides/slide5.xml" Id="Rd157164945d544fa" /><Relationship Type="http://schemas.openxmlformats.org/officeDocument/2006/relationships/slide" Target="/ppt/slides/slide6.xml" Id="R6ffdd3632adf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b217855a84d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fd3ffa9f143ea" /><Relationship Type="http://schemas.openxmlformats.org/officeDocument/2006/relationships/theme" Target="/ppt/slideMasters/theme/theme1.xml" Id="R75e46584ce7f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fd3ffa9f1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b3fdf8fc3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b470fbddb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87d960b66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46ced71f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1bf669be3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2b53ec5a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FOSEN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FOSEN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ENERI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KUNT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MIKKELHAUG INVEST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922 898 839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HOLDING AS</a:t>
            </a:r>
          </a:p>
        </p:txBody>
      </p:sp>
    </p:spTree>
  </p:cSld>
  <p:clrMapOvr>
    <a:masterClrMapping xmlns:a="http://schemas.openxmlformats.org/drawingml/2006/main"/>
  </p:clrMapOvr>
</p:sld>
</file>