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ac50caef49c4a6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36181201efe4d19"/>
  </p:sldMasterIdLst>
  <p:sldIdLst>
    <p:sldId xmlns:r="http://schemas.openxmlformats.org/officeDocument/2006/relationships" id="256" r:id="Rba4088ef981f4978"/>
    <p:sldId xmlns:r="http://schemas.openxmlformats.org/officeDocument/2006/relationships" id="257" r:id="R9ccb2502cd904dda"/>
    <p:sldId xmlns:r="http://schemas.openxmlformats.org/officeDocument/2006/relationships" id="258" r:id="R7b22762f35ad4be3"/>
    <p:sldId xmlns:r="http://schemas.openxmlformats.org/officeDocument/2006/relationships" id="259" r:id="Ra5f694c2ebb44e0e"/>
    <p:sldId xmlns:r="http://schemas.openxmlformats.org/officeDocument/2006/relationships" id="260" r:id="R381a4c3b4c5d41e7"/>
    <p:sldId xmlns:r="http://schemas.openxmlformats.org/officeDocument/2006/relationships" id="261" r:id="R501c7ceb6bd64948"/>
    <p:sldId xmlns:r="http://schemas.openxmlformats.org/officeDocument/2006/relationships" id="262" r:id="R35d8b564d0a9416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36181201efe4d19" /><Relationship Type="http://schemas.openxmlformats.org/officeDocument/2006/relationships/slide" Target="/ppt/slides/slide1.xml" Id="Rba4088ef981f4978" /><Relationship Type="http://schemas.openxmlformats.org/officeDocument/2006/relationships/slide" Target="/ppt/slides/slide2.xml" Id="R9ccb2502cd904dda" /><Relationship Type="http://schemas.openxmlformats.org/officeDocument/2006/relationships/slide" Target="/ppt/slides/slide3.xml" Id="R7b22762f35ad4be3" /><Relationship Type="http://schemas.openxmlformats.org/officeDocument/2006/relationships/slide" Target="/ppt/slides/slide4.xml" Id="Ra5f694c2ebb44e0e" /><Relationship Type="http://schemas.openxmlformats.org/officeDocument/2006/relationships/slide" Target="/ppt/slides/slide5.xml" Id="R381a4c3b4c5d41e7" /><Relationship Type="http://schemas.openxmlformats.org/officeDocument/2006/relationships/slide" Target="/ppt/slides/slide6.xml" Id="R501c7ceb6bd64948" /><Relationship Type="http://schemas.openxmlformats.org/officeDocument/2006/relationships/slide" Target="/ppt/slides/slide7.xml" Id="R35d8b564d0a9416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023896641704c0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e7c2331c7845f4" /><Relationship Type="http://schemas.openxmlformats.org/officeDocument/2006/relationships/theme" Target="/ppt/slideMasters/theme/theme1.xml" Id="R03cd6b5742ad407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ae7c2331c7845f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462fe140a445d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914c9f33af4a0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0c14bcd64549a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0b5bc117404a4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d93e0dbf104b5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073d8731f142f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d2801ee47a4ff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STANSEVEIEN 25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STANSEVEIEN 25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STANSEVEIEN 25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STANSEVEIEN 25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STANSEVEIEN 25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STANSEVEIEN 25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4 463 170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3 241 782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2 105 410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338 573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33 397 905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STANSEVEIEN 25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S25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STANSEVEIEN 25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Stanseveien 25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0976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inger@bj-v.no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922 864 950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STANSEVEIEN 25 AS</a:t>
            </a:r>
          </a:p>
        </p:txBody>
      </p:sp>
    </p:spTree>
  </p:cSld>
  <p:clrMapOvr>
    <a:masterClrMapping xmlns:a="http://schemas.openxmlformats.org/drawingml/2006/main"/>
  </p:clrMapOvr>
</p:sld>
</file>