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d6e543080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79e9623a244722"/>
  </p:sldMasterIdLst>
  <p:sldIdLst>
    <p:sldId xmlns:r="http://schemas.openxmlformats.org/officeDocument/2006/relationships" id="256" r:id="Ra1419531733f4c8f"/>
    <p:sldId xmlns:r="http://schemas.openxmlformats.org/officeDocument/2006/relationships" id="257" r:id="R3d061fc6fa18403a"/>
    <p:sldId xmlns:r="http://schemas.openxmlformats.org/officeDocument/2006/relationships" id="258" r:id="Re1ffffa304614132"/>
    <p:sldId xmlns:r="http://schemas.openxmlformats.org/officeDocument/2006/relationships" id="259" r:id="Rac67a4c9162e4425"/>
    <p:sldId xmlns:r="http://schemas.openxmlformats.org/officeDocument/2006/relationships" id="260" r:id="Rf75fb43988f34794"/>
    <p:sldId xmlns:r="http://schemas.openxmlformats.org/officeDocument/2006/relationships" id="261" r:id="Raaeba62a73e84b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9e9623a244722" /><Relationship Type="http://schemas.openxmlformats.org/officeDocument/2006/relationships/slide" Target="/ppt/slides/slide1.xml" Id="Ra1419531733f4c8f" /><Relationship Type="http://schemas.openxmlformats.org/officeDocument/2006/relationships/slide" Target="/ppt/slides/slide2.xml" Id="R3d061fc6fa18403a" /><Relationship Type="http://schemas.openxmlformats.org/officeDocument/2006/relationships/slide" Target="/ppt/slides/slide3.xml" Id="Re1ffffa304614132" /><Relationship Type="http://schemas.openxmlformats.org/officeDocument/2006/relationships/slide" Target="/ppt/slides/slide4.xml" Id="Rac67a4c9162e4425" /><Relationship Type="http://schemas.openxmlformats.org/officeDocument/2006/relationships/slide" Target="/ppt/slides/slide5.xml" Id="Rf75fb43988f34794" /><Relationship Type="http://schemas.openxmlformats.org/officeDocument/2006/relationships/slide" Target="/ppt/slides/slide6.xml" Id="Raaeba62a73e84b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7eded7f0e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4c5fc1f1a455c" /><Relationship Type="http://schemas.openxmlformats.org/officeDocument/2006/relationships/theme" Target="/ppt/slideMasters/theme/theme1.xml" Id="Rddc5aece8fdf46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74c5fc1f1a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262fad8dd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7a59022e6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ac40f427145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2ef8d243d4a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cda5d5231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0180c168840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MOVON SANDNESHALLEN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MOVON SANDNESHALLEN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922 845 654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