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111f7a216b4f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4c3fbf1e6a40b2"/>
  </p:sldMasterIdLst>
  <p:sldIdLst>
    <p:sldId xmlns:r="http://schemas.openxmlformats.org/officeDocument/2006/relationships" id="256" r:id="Rd69f65154828450f"/>
    <p:sldId xmlns:r="http://schemas.openxmlformats.org/officeDocument/2006/relationships" id="257" r:id="R604a6da2ea07469e"/>
    <p:sldId xmlns:r="http://schemas.openxmlformats.org/officeDocument/2006/relationships" id="258" r:id="R62c9ac4d775c495f"/>
    <p:sldId xmlns:r="http://schemas.openxmlformats.org/officeDocument/2006/relationships" id="259" r:id="Re3b2e5a21fce4b46"/>
    <p:sldId xmlns:r="http://schemas.openxmlformats.org/officeDocument/2006/relationships" id="260" r:id="Rf21033b642964f84"/>
    <p:sldId xmlns:r="http://schemas.openxmlformats.org/officeDocument/2006/relationships" id="261" r:id="Ra07694a5020541ef"/>
    <p:sldId xmlns:r="http://schemas.openxmlformats.org/officeDocument/2006/relationships" id="262" r:id="R06aae40c3ec54a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4c3fbf1e6a40b2" /><Relationship Type="http://schemas.openxmlformats.org/officeDocument/2006/relationships/slide" Target="/ppt/slides/slide1.xml" Id="Rd69f65154828450f" /><Relationship Type="http://schemas.openxmlformats.org/officeDocument/2006/relationships/slide" Target="/ppt/slides/slide2.xml" Id="R604a6da2ea07469e" /><Relationship Type="http://schemas.openxmlformats.org/officeDocument/2006/relationships/slide" Target="/ppt/slides/slide3.xml" Id="R62c9ac4d775c495f" /><Relationship Type="http://schemas.openxmlformats.org/officeDocument/2006/relationships/slide" Target="/ppt/slides/slide4.xml" Id="Re3b2e5a21fce4b46" /><Relationship Type="http://schemas.openxmlformats.org/officeDocument/2006/relationships/slide" Target="/ppt/slides/slide5.xml" Id="Rf21033b642964f84" /><Relationship Type="http://schemas.openxmlformats.org/officeDocument/2006/relationships/slide" Target="/ppt/slides/slide6.xml" Id="Ra07694a5020541ef" /><Relationship Type="http://schemas.openxmlformats.org/officeDocument/2006/relationships/slide" Target="/ppt/slides/slide7.xml" Id="R06aae40c3ec54a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72cfaecd9544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95ff2886542d6" /><Relationship Type="http://schemas.openxmlformats.org/officeDocument/2006/relationships/theme" Target="/ppt/slideMasters/theme/theme1.xml" Id="R64bb92a8666848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395ff2886542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8508f8acf34a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a0be5f58d4c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88e2bead240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78f69b25941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5fbe183e744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ba5b7ccac47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9ebb992c74d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FRIDTJOF JUNIOR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FRIDTJOF JUNIOR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FRIDTJOF JUNIOR AS ble etablert [år] og holder til i Husøy I Senja.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FRIDTJOF JUNIOR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FRIDTJOF JUNIOR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FRIDTJOF JUNIOR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146 585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−477 482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−364 171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1 337 936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1 570 540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FRIDTJOF JUNIOR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BERTHEUSSEN ARNULF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FRIDTJOF JUNIOR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Hildurbakken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9389 Husøy I Senja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922 845 395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FRIDTJOF JUNIOR AS</a:t>
            </a:r>
          </a:p>
        </p:txBody>
      </p:sp>
    </p:spTree>
  </p:cSld>
  <p:clrMapOvr>
    <a:masterClrMapping xmlns:a="http://schemas.openxmlformats.org/drawingml/2006/main"/>
  </p:clrMapOvr>
</p:sld>
</file>