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d3a0f89f8643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53ce7fb20a448d"/>
  </p:sldMasterIdLst>
  <p:sldIdLst>
    <p:sldId xmlns:r="http://schemas.openxmlformats.org/officeDocument/2006/relationships" id="256" r:id="R6fcbf5be41184df7"/>
    <p:sldId xmlns:r="http://schemas.openxmlformats.org/officeDocument/2006/relationships" id="257" r:id="Rce4561f31cc84bb9"/>
    <p:sldId xmlns:r="http://schemas.openxmlformats.org/officeDocument/2006/relationships" id="258" r:id="R87669ca57dd94852"/>
    <p:sldId xmlns:r="http://schemas.openxmlformats.org/officeDocument/2006/relationships" id="259" r:id="Re12501eead494802"/>
    <p:sldId xmlns:r="http://schemas.openxmlformats.org/officeDocument/2006/relationships" id="260" r:id="R1453d9108e4f4e13"/>
    <p:sldId xmlns:r="http://schemas.openxmlformats.org/officeDocument/2006/relationships" id="261" r:id="Rcbb321c0abbf49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53ce7fb20a448d" /><Relationship Type="http://schemas.openxmlformats.org/officeDocument/2006/relationships/slide" Target="/ppt/slides/slide1.xml" Id="R6fcbf5be41184df7" /><Relationship Type="http://schemas.openxmlformats.org/officeDocument/2006/relationships/slide" Target="/ppt/slides/slide2.xml" Id="Rce4561f31cc84bb9" /><Relationship Type="http://schemas.openxmlformats.org/officeDocument/2006/relationships/slide" Target="/ppt/slides/slide3.xml" Id="R87669ca57dd94852" /><Relationship Type="http://schemas.openxmlformats.org/officeDocument/2006/relationships/slide" Target="/ppt/slides/slide4.xml" Id="Re12501eead494802" /><Relationship Type="http://schemas.openxmlformats.org/officeDocument/2006/relationships/slide" Target="/ppt/slides/slide5.xml" Id="R1453d9108e4f4e13" /><Relationship Type="http://schemas.openxmlformats.org/officeDocument/2006/relationships/slide" Target="/ppt/slides/slide6.xml" Id="Rcbb321c0abbf49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f4a9b3fe754b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43ebec518a485e" /><Relationship Type="http://schemas.openxmlformats.org/officeDocument/2006/relationships/theme" Target="/ppt/slideMasters/theme/theme1.xml" Id="Rd9ffa4deae8c46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43ebec518a48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89162d00e540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f71a8eb7b240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6bfab5b1164c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e387e41324f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4cab0484b04c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f2527e099343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EMG BAY TELE OG DATA FREDRIKSTAD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EMG BAY TELE OG DATA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EMG BAY TELE OG DATA FREDRIKSTAD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EMG BAY TELE OG DATA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EMG BAY TELE OG DATA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EMG BAY TELE OG DATA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7 341 496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92 281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77 955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82 385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2 944 267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EMG BAY TELE OG DATA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922 834 849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EMG BAY TELE OG DATA FREDRIKSTAD AS</a:t>
            </a:r>
          </a:p>
        </p:txBody>
      </p:sp>
    </p:spTree>
  </p:cSld>
  <p:clrMapOvr>
    <a:masterClrMapping xmlns:a="http://schemas.openxmlformats.org/drawingml/2006/main"/>
  </p:clrMapOvr>
</p:sld>
</file>