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a48caa23fd4a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828cf1e8914711"/>
  </p:sldMasterIdLst>
  <p:sldIdLst>
    <p:sldId xmlns:r="http://schemas.openxmlformats.org/officeDocument/2006/relationships" id="256" r:id="R375aea56baf64bf8"/>
    <p:sldId xmlns:r="http://schemas.openxmlformats.org/officeDocument/2006/relationships" id="257" r:id="R110661352a494ead"/>
    <p:sldId xmlns:r="http://schemas.openxmlformats.org/officeDocument/2006/relationships" id="258" r:id="R56d09d0d9943480e"/>
    <p:sldId xmlns:r="http://schemas.openxmlformats.org/officeDocument/2006/relationships" id="259" r:id="R85efd365908e4bc2"/>
    <p:sldId xmlns:r="http://schemas.openxmlformats.org/officeDocument/2006/relationships" id="260" r:id="Re21ac84e01e84f24"/>
    <p:sldId xmlns:r="http://schemas.openxmlformats.org/officeDocument/2006/relationships" id="261" r:id="Rfdf97a6476c248d6"/>
    <p:sldId xmlns:r="http://schemas.openxmlformats.org/officeDocument/2006/relationships" id="262" r:id="R0a07437f12b746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28cf1e8914711" /><Relationship Type="http://schemas.openxmlformats.org/officeDocument/2006/relationships/slide" Target="/ppt/slides/slide1.xml" Id="R375aea56baf64bf8" /><Relationship Type="http://schemas.openxmlformats.org/officeDocument/2006/relationships/slide" Target="/ppt/slides/slide2.xml" Id="R110661352a494ead" /><Relationship Type="http://schemas.openxmlformats.org/officeDocument/2006/relationships/slide" Target="/ppt/slides/slide3.xml" Id="R56d09d0d9943480e" /><Relationship Type="http://schemas.openxmlformats.org/officeDocument/2006/relationships/slide" Target="/ppt/slides/slide4.xml" Id="R85efd365908e4bc2" /><Relationship Type="http://schemas.openxmlformats.org/officeDocument/2006/relationships/slide" Target="/ppt/slides/slide5.xml" Id="Re21ac84e01e84f24" /><Relationship Type="http://schemas.openxmlformats.org/officeDocument/2006/relationships/slide" Target="/ppt/slides/slide6.xml" Id="Rfdf97a6476c248d6" /><Relationship Type="http://schemas.openxmlformats.org/officeDocument/2006/relationships/slide" Target="/ppt/slides/slide7.xml" Id="R0a07437f12b746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1ba6d5ebbb47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8b05ee47b40c9" /><Relationship Type="http://schemas.openxmlformats.org/officeDocument/2006/relationships/theme" Target="/ppt/slideMasters/theme/theme1.xml" Id="Rb721eb7dfd324e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78b05ee47b40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6c25be89b48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4ee25ee884e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baa72657142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f19a28df746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37c63a5e943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be5a4062647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13b52b60148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LOM TAMREIN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 TAMREIN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 TAMREIN AS ble etablert [år] og holder til i Lom.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 TAMREIN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 TAMREIN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 TAMREIN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11 884 777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2 351 801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1 871 776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12 368 769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14 953 294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 TAMREIN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 KOMMUNE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 HALLVARD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GRAFFER HANS MARTIN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SKJÅK GEIR OVE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SULHEIM JO KOLBJØRN  –  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 TAMREIN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Ottadalsvegen 5521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2686 Lom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922 829 675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 TAMREIN AS</a:t>
            </a:r>
          </a:p>
        </p:txBody>
      </p:sp>
    </p:spTree>
  </p:cSld>
  <p:clrMapOvr>
    <a:masterClrMapping xmlns:a="http://schemas.openxmlformats.org/drawingml/2006/main"/>
  </p:clrMapOvr>
</p:sld>
</file>