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b1e1e4a50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483e5cf5e41d1"/>
  </p:sldMasterIdLst>
  <p:sldIdLst>
    <p:sldId xmlns:r="http://schemas.openxmlformats.org/officeDocument/2006/relationships" id="256" r:id="R6b58f1270fe94e30"/>
    <p:sldId xmlns:r="http://schemas.openxmlformats.org/officeDocument/2006/relationships" id="257" r:id="Rba297c5f8a024b35"/>
    <p:sldId xmlns:r="http://schemas.openxmlformats.org/officeDocument/2006/relationships" id="258" r:id="R76bf4c47ad6e4a5a"/>
    <p:sldId xmlns:r="http://schemas.openxmlformats.org/officeDocument/2006/relationships" id="259" r:id="R26a2966fa2854c56"/>
    <p:sldId xmlns:r="http://schemas.openxmlformats.org/officeDocument/2006/relationships" id="260" r:id="R69a8ec4af10b4b8c"/>
    <p:sldId xmlns:r="http://schemas.openxmlformats.org/officeDocument/2006/relationships" id="261" r:id="Rf84fab79b88f41dc"/>
    <p:sldId xmlns:r="http://schemas.openxmlformats.org/officeDocument/2006/relationships" id="262" r:id="Rfd74621fc21b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483e5cf5e41d1" /><Relationship Type="http://schemas.openxmlformats.org/officeDocument/2006/relationships/slide" Target="/ppt/slides/slide1.xml" Id="R6b58f1270fe94e30" /><Relationship Type="http://schemas.openxmlformats.org/officeDocument/2006/relationships/slide" Target="/ppt/slides/slide2.xml" Id="Rba297c5f8a024b35" /><Relationship Type="http://schemas.openxmlformats.org/officeDocument/2006/relationships/slide" Target="/ppt/slides/slide3.xml" Id="R76bf4c47ad6e4a5a" /><Relationship Type="http://schemas.openxmlformats.org/officeDocument/2006/relationships/slide" Target="/ppt/slides/slide4.xml" Id="R26a2966fa2854c56" /><Relationship Type="http://schemas.openxmlformats.org/officeDocument/2006/relationships/slide" Target="/ppt/slides/slide5.xml" Id="R69a8ec4af10b4b8c" /><Relationship Type="http://schemas.openxmlformats.org/officeDocument/2006/relationships/slide" Target="/ppt/slides/slide6.xml" Id="Rf84fab79b88f41dc" /><Relationship Type="http://schemas.openxmlformats.org/officeDocument/2006/relationships/slide" Target="/ppt/slides/slide7.xml" Id="Rfd74621fc21b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feb74a2cb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1cce31f324110" /><Relationship Type="http://schemas.openxmlformats.org/officeDocument/2006/relationships/theme" Target="/ppt/slideMasters/theme/theme1.xml" Id="R46e4630b3b06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1cce31f32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0858b8163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499a441ea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93c0bbd9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ace5abbe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2a3043cb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65302a31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e4af23f7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HOVSVEIEN FUS 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HOVSVEIEN FUS BARNEHAGE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19 192 877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TRYGGE BARNEHAGER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1769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HOVSVEIEN FUS BARNEHAGE AS</a:t>
            </a:r>
          </a:p>
        </p:txBody>
      </p:sp>
    </p:spTree>
  </p:cSld>
  <p:clrMapOvr>
    <a:masterClrMapping xmlns:a="http://schemas.openxmlformats.org/drawingml/2006/main"/>
  </p:clrMapOvr>
</p:sld>
</file>