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1fdbd544f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1b3a21f5e4212"/>
  </p:sldMasterIdLst>
  <p:sldIdLst>
    <p:sldId xmlns:r="http://schemas.openxmlformats.org/officeDocument/2006/relationships" id="256" r:id="R2550fe9d285e4613"/>
    <p:sldId xmlns:r="http://schemas.openxmlformats.org/officeDocument/2006/relationships" id="257" r:id="R1e83b809b9444e79"/>
    <p:sldId xmlns:r="http://schemas.openxmlformats.org/officeDocument/2006/relationships" id="258" r:id="Rc37d033d8a704c7b"/>
    <p:sldId xmlns:r="http://schemas.openxmlformats.org/officeDocument/2006/relationships" id="259" r:id="Rf7e1c320577a44fd"/>
    <p:sldId xmlns:r="http://schemas.openxmlformats.org/officeDocument/2006/relationships" id="260" r:id="Rffebb59f33ea485d"/>
    <p:sldId xmlns:r="http://schemas.openxmlformats.org/officeDocument/2006/relationships" id="261" r:id="Racbda671137b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1b3a21f5e4212" /><Relationship Type="http://schemas.openxmlformats.org/officeDocument/2006/relationships/slide" Target="/ppt/slides/slide1.xml" Id="R2550fe9d285e4613" /><Relationship Type="http://schemas.openxmlformats.org/officeDocument/2006/relationships/slide" Target="/ppt/slides/slide2.xml" Id="R1e83b809b9444e79" /><Relationship Type="http://schemas.openxmlformats.org/officeDocument/2006/relationships/slide" Target="/ppt/slides/slide3.xml" Id="Rc37d033d8a704c7b" /><Relationship Type="http://schemas.openxmlformats.org/officeDocument/2006/relationships/slide" Target="/ppt/slides/slide4.xml" Id="Rf7e1c320577a44fd" /><Relationship Type="http://schemas.openxmlformats.org/officeDocument/2006/relationships/slide" Target="/ppt/slides/slide5.xml" Id="Rffebb59f33ea485d" /><Relationship Type="http://schemas.openxmlformats.org/officeDocument/2006/relationships/slide" Target="/ppt/slides/slide6.xml" Id="Racbda671137b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414c75dd8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61b544deb4a81" /><Relationship Type="http://schemas.openxmlformats.org/officeDocument/2006/relationships/theme" Target="/ppt/slideMasters/theme/theme1.xml" Id="R7bd7e7b2983d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61b544deb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b8ab60d9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72ff3490c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8e4e7f450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e37777fe5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414549df3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f1f36fed7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PLANERA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PLANERA HOLDING AS ble etablert [år] og holder til i Kolbeinsvik.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 MASKIN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CHRIMA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PLANERA HOLDING AS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Baard Nordstrand, Tinghaugen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5394 Kolbeinsvik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922 808 554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PLANERA HOLDING AS</a:t>
            </a:r>
          </a:p>
        </p:txBody>
      </p:sp>
    </p:spTree>
  </p:cSld>
  <p:clrMapOvr>
    <a:masterClrMapping xmlns:a="http://schemas.openxmlformats.org/drawingml/2006/main"/>
  </p:clrMapOvr>
</p:sld>
</file>