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e9d684290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69e84ab2f44c9"/>
  </p:sldMasterIdLst>
  <p:sldIdLst>
    <p:sldId xmlns:r="http://schemas.openxmlformats.org/officeDocument/2006/relationships" id="256" r:id="Ra05aa2ed74644eed"/>
    <p:sldId xmlns:r="http://schemas.openxmlformats.org/officeDocument/2006/relationships" id="257" r:id="Rf1a771046bfd4881"/>
    <p:sldId xmlns:r="http://schemas.openxmlformats.org/officeDocument/2006/relationships" id="258" r:id="Rd7e6a21448b04ac7"/>
    <p:sldId xmlns:r="http://schemas.openxmlformats.org/officeDocument/2006/relationships" id="259" r:id="Rdd222ff9cdd04686"/>
    <p:sldId xmlns:r="http://schemas.openxmlformats.org/officeDocument/2006/relationships" id="260" r:id="R56c2b31e78f94e5c"/>
    <p:sldId xmlns:r="http://schemas.openxmlformats.org/officeDocument/2006/relationships" id="261" r:id="Rc679ff5529a44666"/>
    <p:sldId xmlns:r="http://schemas.openxmlformats.org/officeDocument/2006/relationships" id="262" r:id="Reb6f541f430d4e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69e84ab2f44c9" /><Relationship Type="http://schemas.openxmlformats.org/officeDocument/2006/relationships/slide" Target="/ppt/slides/slide1.xml" Id="Ra05aa2ed74644eed" /><Relationship Type="http://schemas.openxmlformats.org/officeDocument/2006/relationships/slide" Target="/ppt/slides/slide2.xml" Id="Rf1a771046bfd4881" /><Relationship Type="http://schemas.openxmlformats.org/officeDocument/2006/relationships/slide" Target="/ppt/slides/slide3.xml" Id="Rd7e6a21448b04ac7" /><Relationship Type="http://schemas.openxmlformats.org/officeDocument/2006/relationships/slide" Target="/ppt/slides/slide4.xml" Id="Rdd222ff9cdd04686" /><Relationship Type="http://schemas.openxmlformats.org/officeDocument/2006/relationships/slide" Target="/ppt/slides/slide5.xml" Id="R56c2b31e78f94e5c" /><Relationship Type="http://schemas.openxmlformats.org/officeDocument/2006/relationships/slide" Target="/ppt/slides/slide6.xml" Id="Rc679ff5529a44666" /><Relationship Type="http://schemas.openxmlformats.org/officeDocument/2006/relationships/slide" Target="/ppt/slides/slide7.xml" Id="Reb6f541f430d4e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da6d3a307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208c15be44988" /><Relationship Type="http://schemas.openxmlformats.org/officeDocument/2006/relationships/theme" Target="/ppt/slideMasters/theme/theme1.xml" Id="R8f0490f26450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208c15be4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d91c2bd24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874967df3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356bc49ff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77872a4c143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6488fbb840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b91bd97ae43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d7716a1f5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BERNTSEN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BERNTSEN TRANSPORT AS ble etablert [år] og holder til i Bjorbekk.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2 314 011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983 200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BERNT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Sandstøåsen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4824 Bjorbekk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922 797 293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