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47c07ff42f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e68a82b8744311"/>
  </p:sldMasterIdLst>
  <p:sldIdLst>
    <p:sldId xmlns:r="http://schemas.openxmlformats.org/officeDocument/2006/relationships" id="256" r:id="R13524b9068654916"/>
    <p:sldId xmlns:r="http://schemas.openxmlformats.org/officeDocument/2006/relationships" id="257" r:id="Rbc3bc0de041345ca"/>
    <p:sldId xmlns:r="http://schemas.openxmlformats.org/officeDocument/2006/relationships" id="258" r:id="R3f53bf2c34db4a4a"/>
    <p:sldId xmlns:r="http://schemas.openxmlformats.org/officeDocument/2006/relationships" id="259" r:id="R00de14ec09e149c0"/>
    <p:sldId xmlns:r="http://schemas.openxmlformats.org/officeDocument/2006/relationships" id="260" r:id="Rd9ff07745006421a"/>
    <p:sldId xmlns:r="http://schemas.openxmlformats.org/officeDocument/2006/relationships" id="261" r:id="R7fbc23a38a554548"/>
    <p:sldId xmlns:r="http://schemas.openxmlformats.org/officeDocument/2006/relationships" id="262" r:id="R925f12040728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68a82b8744311" /><Relationship Type="http://schemas.openxmlformats.org/officeDocument/2006/relationships/slide" Target="/ppt/slides/slide1.xml" Id="R13524b9068654916" /><Relationship Type="http://schemas.openxmlformats.org/officeDocument/2006/relationships/slide" Target="/ppt/slides/slide2.xml" Id="Rbc3bc0de041345ca" /><Relationship Type="http://schemas.openxmlformats.org/officeDocument/2006/relationships/slide" Target="/ppt/slides/slide3.xml" Id="R3f53bf2c34db4a4a" /><Relationship Type="http://schemas.openxmlformats.org/officeDocument/2006/relationships/slide" Target="/ppt/slides/slide4.xml" Id="R00de14ec09e149c0" /><Relationship Type="http://schemas.openxmlformats.org/officeDocument/2006/relationships/slide" Target="/ppt/slides/slide5.xml" Id="Rd9ff07745006421a" /><Relationship Type="http://schemas.openxmlformats.org/officeDocument/2006/relationships/slide" Target="/ppt/slides/slide6.xml" Id="R7fbc23a38a554548" /><Relationship Type="http://schemas.openxmlformats.org/officeDocument/2006/relationships/slide" Target="/ppt/slides/slide7.xml" Id="R925f12040728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67ef782d8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362d5325243f8" /><Relationship Type="http://schemas.openxmlformats.org/officeDocument/2006/relationships/theme" Target="/ppt/slideMasters/theme/theme1.xml" Id="R9d726668e196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362d53252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ec665379145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0dfa70c4f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76dd9270a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bd0a156d5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596d9dacf44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6e57705d746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ac40ed2e542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HUSVÆR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HUSVÆR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838 494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1 877 994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MOLØKKEN HUSVÆR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GUNNERUD HUSVÆR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922 769 982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HUSVÆR HOLDING AS</a:t>
            </a:r>
          </a:p>
        </p:txBody>
      </p:sp>
    </p:spTree>
  </p:cSld>
  <p:clrMapOvr>
    <a:masterClrMapping xmlns:a="http://schemas.openxmlformats.org/drawingml/2006/main"/>
  </p:clrMapOvr>
</p:sld>
</file>