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d1111bb73542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382254d98e45ab"/>
  </p:sldMasterIdLst>
  <p:sldIdLst>
    <p:sldId xmlns:r="http://schemas.openxmlformats.org/officeDocument/2006/relationships" id="256" r:id="R9495682bd5fa46d5"/>
    <p:sldId xmlns:r="http://schemas.openxmlformats.org/officeDocument/2006/relationships" id="257" r:id="R8ff47d68e2924c24"/>
    <p:sldId xmlns:r="http://schemas.openxmlformats.org/officeDocument/2006/relationships" id="258" r:id="R12180dc32f8345ce"/>
    <p:sldId xmlns:r="http://schemas.openxmlformats.org/officeDocument/2006/relationships" id="259" r:id="R58a6bd6c43da4920"/>
    <p:sldId xmlns:r="http://schemas.openxmlformats.org/officeDocument/2006/relationships" id="260" r:id="Rb2495b34b0224eea"/>
    <p:sldId xmlns:r="http://schemas.openxmlformats.org/officeDocument/2006/relationships" id="261" r:id="R877865d776eb45d3"/>
    <p:sldId xmlns:r="http://schemas.openxmlformats.org/officeDocument/2006/relationships" id="262" r:id="Rf044112c0e5e41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382254d98e45ab" /><Relationship Type="http://schemas.openxmlformats.org/officeDocument/2006/relationships/slide" Target="/ppt/slides/slide1.xml" Id="R9495682bd5fa46d5" /><Relationship Type="http://schemas.openxmlformats.org/officeDocument/2006/relationships/slide" Target="/ppt/slides/slide2.xml" Id="R8ff47d68e2924c24" /><Relationship Type="http://schemas.openxmlformats.org/officeDocument/2006/relationships/slide" Target="/ppt/slides/slide3.xml" Id="R12180dc32f8345ce" /><Relationship Type="http://schemas.openxmlformats.org/officeDocument/2006/relationships/slide" Target="/ppt/slides/slide4.xml" Id="R58a6bd6c43da4920" /><Relationship Type="http://schemas.openxmlformats.org/officeDocument/2006/relationships/slide" Target="/ppt/slides/slide5.xml" Id="Rb2495b34b0224eea" /><Relationship Type="http://schemas.openxmlformats.org/officeDocument/2006/relationships/slide" Target="/ppt/slides/slide6.xml" Id="R877865d776eb45d3" /><Relationship Type="http://schemas.openxmlformats.org/officeDocument/2006/relationships/slide" Target="/ppt/slides/slide7.xml" Id="Rf044112c0e5e41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d0ca74bbe94a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758a35629422a" /><Relationship Type="http://schemas.openxmlformats.org/officeDocument/2006/relationships/theme" Target="/ppt/slideMasters/theme/theme1.xml" Id="Rc557076786094e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b758a3562942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cfd33bd5741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b3f3348d546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9b52e489244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e169ae8d045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2401c9a254c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7f7c6478940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f95c36a0549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HØITOMT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HOLDING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6 447 281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Mellegårdsveien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922 767 521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