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7cc301a31545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e8d80335e94c3d"/>
  </p:sldMasterIdLst>
  <p:sldIdLst>
    <p:sldId xmlns:r="http://schemas.openxmlformats.org/officeDocument/2006/relationships" id="256" r:id="R4402d96128634abe"/>
    <p:sldId xmlns:r="http://schemas.openxmlformats.org/officeDocument/2006/relationships" id="257" r:id="Re5b61be02d8a45d5"/>
    <p:sldId xmlns:r="http://schemas.openxmlformats.org/officeDocument/2006/relationships" id="258" r:id="Rb695b8e9929d4ed7"/>
    <p:sldId xmlns:r="http://schemas.openxmlformats.org/officeDocument/2006/relationships" id="259" r:id="Rd1accba7302b4136"/>
    <p:sldId xmlns:r="http://schemas.openxmlformats.org/officeDocument/2006/relationships" id="260" r:id="Rc5bd0b592d584712"/>
    <p:sldId xmlns:r="http://schemas.openxmlformats.org/officeDocument/2006/relationships" id="261" r:id="R88b70b249a6345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e8d80335e94c3d" /><Relationship Type="http://schemas.openxmlformats.org/officeDocument/2006/relationships/slide" Target="/ppt/slides/slide1.xml" Id="R4402d96128634abe" /><Relationship Type="http://schemas.openxmlformats.org/officeDocument/2006/relationships/slide" Target="/ppt/slides/slide2.xml" Id="Re5b61be02d8a45d5" /><Relationship Type="http://schemas.openxmlformats.org/officeDocument/2006/relationships/slide" Target="/ppt/slides/slide3.xml" Id="Rb695b8e9929d4ed7" /><Relationship Type="http://schemas.openxmlformats.org/officeDocument/2006/relationships/slide" Target="/ppt/slides/slide4.xml" Id="Rd1accba7302b4136" /><Relationship Type="http://schemas.openxmlformats.org/officeDocument/2006/relationships/slide" Target="/ppt/slides/slide5.xml" Id="Rc5bd0b592d584712" /><Relationship Type="http://schemas.openxmlformats.org/officeDocument/2006/relationships/slide" Target="/ppt/slides/slide6.xml" Id="R88b70b249a6345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675b62dd042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9c3a5d29747cd" /><Relationship Type="http://schemas.openxmlformats.org/officeDocument/2006/relationships/theme" Target="/ppt/slideMasters/theme/theme1.xml" Id="R8f203b979bf44b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a9c3a5d29747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1287dc32e4d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04f0b4e834a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cb4210d4043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07948989f4d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b147dbecc4e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3c9dae7814e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POWERTUNE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POWERTUNE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POWERTUNE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POWERTUNE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POWERTUNE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POWERTUNE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POWERTUNE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922 767 378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POWERTUNE AS</a:t>
            </a:r>
          </a:p>
        </p:txBody>
      </p:sp>
    </p:spTree>
  </p:cSld>
  <p:clrMapOvr>
    <a:masterClrMapping xmlns:a="http://schemas.openxmlformats.org/drawingml/2006/main"/>
  </p:clrMapOvr>
</p:sld>
</file>