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aaf496b46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2f926bdfc489b"/>
  </p:sldMasterIdLst>
  <p:sldIdLst>
    <p:sldId xmlns:r="http://schemas.openxmlformats.org/officeDocument/2006/relationships" id="256" r:id="Rf795354834c943bc"/>
    <p:sldId xmlns:r="http://schemas.openxmlformats.org/officeDocument/2006/relationships" id="257" r:id="Rcad94e4bd9064cc8"/>
    <p:sldId xmlns:r="http://schemas.openxmlformats.org/officeDocument/2006/relationships" id="258" r:id="R817859014c6449f6"/>
    <p:sldId xmlns:r="http://schemas.openxmlformats.org/officeDocument/2006/relationships" id="259" r:id="Ra979657649804ad7"/>
    <p:sldId xmlns:r="http://schemas.openxmlformats.org/officeDocument/2006/relationships" id="260" r:id="R709fe74c21ea48f7"/>
    <p:sldId xmlns:r="http://schemas.openxmlformats.org/officeDocument/2006/relationships" id="261" r:id="R88f483e73bd344a7"/>
    <p:sldId xmlns:r="http://schemas.openxmlformats.org/officeDocument/2006/relationships" id="262" r:id="R2c4983cfb87d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2f926bdfc489b" /><Relationship Type="http://schemas.openxmlformats.org/officeDocument/2006/relationships/slide" Target="/ppt/slides/slide1.xml" Id="Rf795354834c943bc" /><Relationship Type="http://schemas.openxmlformats.org/officeDocument/2006/relationships/slide" Target="/ppt/slides/slide2.xml" Id="Rcad94e4bd9064cc8" /><Relationship Type="http://schemas.openxmlformats.org/officeDocument/2006/relationships/slide" Target="/ppt/slides/slide3.xml" Id="R817859014c6449f6" /><Relationship Type="http://schemas.openxmlformats.org/officeDocument/2006/relationships/slide" Target="/ppt/slides/slide4.xml" Id="Ra979657649804ad7" /><Relationship Type="http://schemas.openxmlformats.org/officeDocument/2006/relationships/slide" Target="/ppt/slides/slide5.xml" Id="R709fe74c21ea48f7" /><Relationship Type="http://schemas.openxmlformats.org/officeDocument/2006/relationships/slide" Target="/ppt/slides/slide6.xml" Id="R88f483e73bd344a7" /><Relationship Type="http://schemas.openxmlformats.org/officeDocument/2006/relationships/slide" Target="/ppt/slides/slide7.xml" Id="R2c4983cfb87d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f17ec9708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f49353f2f4f9a" /><Relationship Type="http://schemas.openxmlformats.org/officeDocument/2006/relationships/theme" Target="/ppt/slideMasters/theme/theme1.xml" Id="R3a987dd38ad8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f49353f2f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d3bd6764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575fbaa80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5f2fa963d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ae5ebbbbf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10dadb68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c315c8a04f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31ac0921b48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CLINIC RENOVARE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CLINIC RENOVARE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1 304 291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VELVÆRE OG HELSE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VERVIK BENEDICTE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922 761 027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CLINIC RENOVARE AS</a:t>
            </a:r>
          </a:p>
        </p:txBody>
      </p:sp>
    </p:spTree>
  </p:cSld>
  <p:clrMapOvr>
    <a:masterClrMapping xmlns:a="http://schemas.openxmlformats.org/drawingml/2006/main"/>
  </p:clrMapOvr>
</p:sld>
</file>