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b80c2137634f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f7d37a545d4743"/>
  </p:sldMasterIdLst>
  <p:sldIdLst>
    <p:sldId xmlns:r="http://schemas.openxmlformats.org/officeDocument/2006/relationships" id="256" r:id="Rfe9dd66345a242a9"/>
    <p:sldId xmlns:r="http://schemas.openxmlformats.org/officeDocument/2006/relationships" id="257" r:id="R3f46f6a2c24c4c23"/>
    <p:sldId xmlns:r="http://schemas.openxmlformats.org/officeDocument/2006/relationships" id="258" r:id="R1b03d374aa5c43da"/>
    <p:sldId xmlns:r="http://schemas.openxmlformats.org/officeDocument/2006/relationships" id="259" r:id="Rccf1e6e45dc84a75"/>
    <p:sldId xmlns:r="http://schemas.openxmlformats.org/officeDocument/2006/relationships" id="260" r:id="Rc78613de9b4d4a11"/>
    <p:sldId xmlns:r="http://schemas.openxmlformats.org/officeDocument/2006/relationships" id="261" r:id="Ra9a44e0ca917407d"/>
    <p:sldId xmlns:r="http://schemas.openxmlformats.org/officeDocument/2006/relationships" id="262" r:id="Rf011273460d943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7d37a545d4743" /><Relationship Type="http://schemas.openxmlformats.org/officeDocument/2006/relationships/slide" Target="/ppt/slides/slide1.xml" Id="Rfe9dd66345a242a9" /><Relationship Type="http://schemas.openxmlformats.org/officeDocument/2006/relationships/slide" Target="/ppt/slides/slide2.xml" Id="R3f46f6a2c24c4c23" /><Relationship Type="http://schemas.openxmlformats.org/officeDocument/2006/relationships/slide" Target="/ppt/slides/slide3.xml" Id="R1b03d374aa5c43da" /><Relationship Type="http://schemas.openxmlformats.org/officeDocument/2006/relationships/slide" Target="/ppt/slides/slide4.xml" Id="Rccf1e6e45dc84a75" /><Relationship Type="http://schemas.openxmlformats.org/officeDocument/2006/relationships/slide" Target="/ppt/slides/slide5.xml" Id="Rc78613de9b4d4a11" /><Relationship Type="http://schemas.openxmlformats.org/officeDocument/2006/relationships/slide" Target="/ppt/slides/slide6.xml" Id="Ra9a44e0ca917407d" /><Relationship Type="http://schemas.openxmlformats.org/officeDocument/2006/relationships/slide" Target="/ppt/slides/slide7.xml" Id="Rf011273460d943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be4c2650284c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4327749bb434c" /><Relationship Type="http://schemas.openxmlformats.org/officeDocument/2006/relationships/theme" Target="/ppt/slideMasters/theme/theme1.xml" Id="Rf2a191e8db7745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34327749bb43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656c4de2048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1cc93ef7ab47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845a9d1a3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106cee58641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d728d330a40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17449c20e4a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eb08142504f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NANO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NANO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EXODUS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922 748 969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NANO TECHNOLOGY AS</a:t>
            </a:r>
          </a:p>
        </p:txBody>
      </p:sp>
    </p:spTree>
  </p:cSld>
  <p:clrMapOvr>
    <a:masterClrMapping xmlns:a="http://schemas.openxmlformats.org/drawingml/2006/main"/>
  </p:clrMapOvr>
</p:sld>
</file>