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f6e94080e47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4839591a9412c"/>
  </p:sldMasterIdLst>
  <p:sldIdLst>
    <p:sldId xmlns:r="http://schemas.openxmlformats.org/officeDocument/2006/relationships" id="256" r:id="Ra8e3083485dc4018"/>
    <p:sldId xmlns:r="http://schemas.openxmlformats.org/officeDocument/2006/relationships" id="257" r:id="Rb35f40dcea1a469f"/>
    <p:sldId xmlns:r="http://schemas.openxmlformats.org/officeDocument/2006/relationships" id="258" r:id="Rd11cac0061304b89"/>
    <p:sldId xmlns:r="http://schemas.openxmlformats.org/officeDocument/2006/relationships" id="259" r:id="Rfbbc0c73851e4f38"/>
    <p:sldId xmlns:r="http://schemas.openxmlformats.org/officeDocument/2006/relationships" id="260" r:id="R81b1a7ca84874e31"/>
    <p:sldId xmlns:r="http://schemas.openxmlformats.org/officeDocument/2006/relationships" id="261" r:id="R324cfc717747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4839591a9412c" /><Relationship Type="http://schemas.openxmlformats.org/officeDocument/2006/relationships/slide" Target="/ppt/slides/slide1.xml" Id="Ra8e3083485dc4018" /><Relationship Type="http://schemas.openxmlformats.org/officeDocument/2006/relationships/slide" Target="/ppt/slides/slide2.xml" Id="Rb35f40dcea1a469f" /><Relationship Type="http://schemas.openxmlformats.org/officeDocument/2006/relationships/slide" Target="/ppt/slides/slide3.xml" Id="Rd11cac0061304b89" /><Relationship Type="http://schemas.openxmlformats.org/officeDocument/2006/relationships/slide" Target="/ppt/slides/slide4.xml" Id="Rfbbc0c73851e4f38" /><Relationship Type="http://schemas.openxmlformats.org/officeDocument/2006/relationships/slide" Target="/ppt/slides/slide5.xml" Id="R81b1a7ca84874e31" /><Relationship Type="http://schemas.openxmlformats.org/officeDocument/2006/relationships/slide" Target="/ppt/slides/slide6.xml" Id="R324cfc717747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d8f60b77546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908a612b042f3" /><Relationship Type="http://schemas.openxmlformats.org/officeDocument/2006/relationships/theme" Target="/ppt/slideMasters/theme/theme1.xml" Id="R2e69f7bc8718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c908a612b0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45e5eed88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8ebe085d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5b022529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350626de0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1ad26168040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991a05dd49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NIELS TORP+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TORP+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TORP+ ARKITEKTER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TORP+ ARKITEKTER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firmapost@nielstorp.no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www.nielstorp.no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922 748 705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NIELS TORP+ ARKITEKTER AS</a:t>
            </a:r>
          </a:p>
        </p:txBody>
      </p:sp>
    </p:spTree>
  </p:cSld>
  <p:clrMapOvr>
    <a:masterClrMapping xmlns:a="http://schemas.openxmlformats.org/drawingml/2006/main"/>
  </p:clrMapOvr>
</p:sld>
</file>