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ed9e1ed50dd451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3fe600046e44945"/>
  </p:sldMasterIdLst>
  <p:sldIdLst>
    <p:sldId xmlns:r="http://schemas.openxmlformats.org/officeDocument/2006/relationships" id="256" r:id="R21fc7e01d773499f"/>
    <p:sldId xmlns:r="http://schemas.openxmlformats.org/officeDocument/2006/relationships" id="257" r:id="Rd07a36cc33d846da"/>
    <p:sldId xmlns:r="http://schemas.openxmlformats.org/officeDocument/2006/relationships" id="258" r:id="R80e60f4ada2a406e"/>
    <p:sldId xmlns:r="http://schemas.openxmlformats.org/officeDocument/2006/relationships" id="259" r:id="Rf5faf1104db441ac"/>
    <p:sldId xmlns:r="http://schemas.openxmlformats.org/officeDocument/2006/relationships" id="260" r:id="R9fa13ea23df744e0"/>
    <p:sldId xmlns:r="http://schemas.openxmlformats.org/officeDocument/2006/relationships" id="261" r:id="Ra5aaedea0656491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3fe600046e44945" /><Relationship Type="http://schemas.openxmlformats.org/officeDocument/2006/relationships/slide" Target="/ppt/slides/slide1.xml" Id="R21fc7e01d773499f" /><Relationship Type="http://schemas.openxmlformats.org/officeDocument/2006/relationships/slide" Target="/ppt/slides/slide2.xml" Id="Rd07a36cc33d846da" /><Relationship Type="http://schemas.openxmlformats.org/officeDocument/2006/relationships/slide" Target="/ppt/slides/slide3.xml" Id="R80e60f4ada2a406e" /><Relationship Type="http://schemas.openxmlformats.org/officeDocument/2006/relationships/slide" Target="/ppt/slides/slide4.xml" Id="Rf5faf1104db441ac" /><Relationship Type="http://schemas.openxmlformats.org/officeDocument/2006/relationships/slide" Target="/ppt/slides/slide5.xml" Id="R9fa13ea23df744e0" /><Relationship Type="http://schemas.openxmlformats.org/officeDocument/2006/relationships/slide" Target="/ppt/slides/slide6.xml" Id="Ra5aaedea0656491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2585030a112409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4365d8500f49f2" /><Relationship Type="http://schemas.openxmlformats.org/officeDocument/2006/relationships/theme" Target="/ppt/slideMasters/theme/theme1.xml" Id="R85a4d1b647b64f4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b4365d8500f49f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627821fd454eb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9fbd2812b143e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ebf8b063c9401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6f9ef99a8c428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991110f8bb48e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f71dad29b9422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LYKKE FILM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LYKKE FILM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LYKKE FILM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LYKKE FILM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LYKKE FILM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LYKKE FILM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2022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53 305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9 750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9 760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2 480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2 480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LYKKE FILM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922 740 100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LYKKE FILM AS</a:t>
            </a:r>
          </a:p>
        </p:txBody>
      </p:sp>
    </p:spTree>
  </p:cSld>
  <p:clrMapOvr>
    <a:masterClrMapping xmlns:a="http://schemas.openxmlformats.org/drawingml/2006/main"/>
  </p:clrMapOvr>
</p:sld>
</file>