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0fb628c53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68ee6b2e847ad"/>
  </p:sldMasterIdLst>
  <p:sldIdLst>
    <p:sldId xmlns:r="http://schemas.openxmlformats.org/officeDocument/2006/relationships" id="256" r:id="R0e865f9b23cd4237"/>
    <p:sldId xmlns:r="http://schemas.openxmlformats.org/officeDocument/2006/relationships" id="257" r:id="R3c32eddf4a7e43c0"/>
    <p:sldId xmlns:r="http://schemas.openxmlformats.org/officeDocument/2006/relationships" id="258" r:id="Rc360fefa1dc34fde"/>
    <p:sldId xmlns:r="http://schemas.openxmlformats.org/officeDocument/2006/relationships" id="259" r:id="R9a2ae92eed18480f"/>
    <p:sldId xmlns:r="http://schemas.openxmlformats.org/officeDocument/2006/relationships" id="260" r:id="Rcc9d0fb71d8e444a"/>
    <p:sldId xmlns:r="http://schemas.openxmlformats.org/officeDocument/2006/relationships" id="261" r:id="R8fa25144982242a2"/>
    <p:sldId xmlns:r="http://schemas.openxmlformats.org/officeDocument/2006/relationships" id="262" r:id="Re807f07ad39a4a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68ee6b2e847ad" /><Relationship Type="http://schemas.openxmlformats.org/officeDocument/2006/relationships/slide" Target="/ppt/slides/slide1.xml" Id="R0e865f9b23cd4237" /><Relationship Type="http://schemas.openxmlformats.org/officeDocument/2006/relationships/slide" Target="/ppt/slides/slide2.xml" Id="R3c32eddf4a7e43c0" /><Relationship Type="http://schemas.openxmlformats.org/officeDocument/2006/relationships/slide" Target="/ppt/slides/slide3.xml" Id="Rc360fefa1dc34fde" /><Relationship Type="http://schemas.openxmlformats.org/officeDocument/2006/relationships/slide" Target="/ppt/slides/slide4.xml" Id="R9a2ae92eed18480f" /><Relationship Type="http://schemas.openxmlformats.org/officeDocument/2006/relationships/slide" Target="/ppt/slides/slide5.xml" Id="Rcc9d0fb71d8e444a" /><Relationship Type="http://schemas.openxmlformats.org/officeDocument/2006/relationships/slide" Target="/ppt/slides/slide6.xml" Id="R8fa25144982242a2" /><Relationship Type="http://schemas.openxmlformats.org/officeDocument/2006/relationships/slide" Target="/ppt/slides/slide7.xml" Id="Re807f07ad39a4a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e33c3a344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36cb235b64b18" /><Relationship Type="http://schemas.openxmlformats.org/officeDocument/2006/relationships/theme" Target="/ppt/slideMasters/theme/theme1.xml" Id="Rf1b64a11dfb645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536cb235b64b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c23a90409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a79bfc09f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b82b34421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b7c7a0575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56d566a3d45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c9e59ea9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18cb6d23c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STAMCELLEHUSET ORTOPEDISKE 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STAMCELLEHUSET ORTOPEDISKE KLINIKK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4 849 654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NUMAN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Anmar Numan, Sjølundvegen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922 720 304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STAMCELLEHUSET ORTOPEDISKE KLINIKK AS</a:t>
            </a:r>
          </a:p>
        </p:txBody>
      </p:sp>
    </p:spTree>
  </p:cSld>
  <p:clrMapOvr>
    <a:masterClrMapping xmlns:a="http://schemas.openxmlformats.org/drawingml/2006/main"/>
  </p:clrMapOvr>
</p:sld>
</file>